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4"/>
  </p:notesMasterIdLst>
  <p:sldIdLst>
    <p:sldId id="291" r:id="rId2"/>
    <p:sldId id="256" r:id="rId3"/>
    <p:sldId id="281" r:id="rId4"/>
    <p:sldId id="282" r:id="rId5"/>
    <p:sldId id="283" r:id="rId6"/>
    <p:sldId id="284" r:id="rId7"/>
    <p:sldId id="285" r:id="rId8"/>
    <p:sldId id="292" r:id="rId9"/>
    <p:sldId id="290" r:id="rId10"/>
    <p:sldId id="286" r:id="rId11"/>
    <p:sldId id="287" r:id="rId12"/>
    <p:sldId id="289" r:id="rId13"/>
    <p:sldId id="293" r:id="rId14"/>
    <p:sldId id="295" r:id="rId15"/>
    <p:sldId id="294" r:id="rId16"/>
    <p:sldId id="296" r:id="rId17"/>
    <p:sldId id="403" r:id="rId18"/>
    <p:sldId id="405" r:id="rId19"/>
    <p:sldId id="406" r:id="rId20"/>
    <p:sldId id="407" r:id="rId21"/>
    <p:sldId id="429" r:id="rId22"/>
    <p:sldId id="428" r:id="rId23"/>
    <p:sldId id="427" r:id="rId24"/>
    <p:sldId id="401" r:id="rId25"/>
    <p:sldId id="314" r:id="rId26"/>
    <p:sldId id="298" r:id="rId27"/>
    <p:sldId id="299" r:id="rId28"/>
    <p:sldId id="302" r:id="rId29"/>
    <p:sldId id="315" r:id="rId30"/>
    <p:sldId id="313" r:id="rId31"/>
    <p:sldId id="317" r:id="rId32"/>
    <p:sldId id="316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8" r:id="rId42"/>
    <p:sldId id="319" r:id="rId43"/>
    <p:sldId id="320" r:id="rId44"/>
    <p:sldId id="321" r:id="rId45"/>
    <p:sldId id="324" r:id="rId46"/>
    <p:sldId id="325" r:id="rId47"/>
    <p:sldId id="326" r:id="rId48"/>
    <p:sldId id="327" r:id="rId49"/>
    <p:sldId id="413" r:id="rId50"/>
    <p:sldId id="414" r:id="rId51"/>
    <p:sldId id="415" r:id="rId52"/>
    <p:sldId id="416" r:id="rId53"/>
    <p:sldId id="418" r:id="rId54"/>
    <p:sldId id="419" r:id="rId55"/>
    <p:sldId id="420" r:id="rId56"/>
    <p:sldId id="421" r:id="rId57"/>
    <p:sldId id="445" r:id="rId58"/>
    <p:sldId id="347" r:id="rId59"/>
    <p:sldId id="446" r:id="rId60"/>
    <p:sldId id="447" r:id="rId61"/>
    <p:sldId id="430" r:id="rId62"/>
    <p:sldId id="431" r:id="rId63"/>
    <p:sldId id="432" r:id="rId64"/>
    <p:sldId id="433" r:id="rId65"/>
    <p:sldId id="442" r:id="rId66"/>
    <p:sldId id="440" r:id="rId67"/>
    <p:sldId id="441" r:id="rId68"/>
    <p:sldId id="439" r:id="rId69"/>
    <p:sldId id="434" r:id="rId70"/>
    <p:sldId id="435" r:id="rId71"/>
    <p:sldId id="436" r:id="rId72"/>
    <p:sldId id="437" r:id="rId73"/>
  </p:sldIdLst>
  <p:sldSz cx="9144000" cy="6858000" type="screen4x3"/>
  <p:notesSz cx="6669088" cy="9926638"/>
  <p:custDataLst>
    <p:tags r:id="rId7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808080"/>
    <a:srgbClr val="646464"/>
    <a:srgbClr val="000000"/>
    <a:srgbClr val="FFFFFF"/>
    <a:srgbClr val="404040"/>
    <a:srgbClr val="292929"/>
    <a:srgbClr val="F2F2F2"/>
    <a:srgbClr val="D9D9D9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95" autoAdjust="0"/>
    <p:restoredTop sz="97880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-1902" y="-78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747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-2250" y="-7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17.jp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27.06.2012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10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10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11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11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12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12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13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13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14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14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15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15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16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16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17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17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18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18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19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19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2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2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20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20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21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21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22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22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23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23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24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24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29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29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30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30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31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31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32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32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33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3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3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34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35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36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37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38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39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 txBox="1">
            <a:spLocks noGrp="1" noChangeArrowheads="1"/>
          </p:cNvSpPr>
          <p:nvPr/>
        </p:nvSpPr>
        <p:spPr bwMode="auto">
          <a:xfrm>
            <a:off x="3777607" y="9428583"/>
            <a:ext cx="2889938" cy="496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/>
            <a:fld id="{7C874493-CD7B-4345-AC50-1B38094B4F85}" type="slidenum">
              <a:rPr lang="de-DE" sz="1200"/>
              <a:pPr algn="r" eaLnBrk="1" hangingPunct="1"/>
              <a:t>40</a:t>
            </a:fld>
            <a:endParaRPr lang="de-DE" sz="120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de-DE" noProof="1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45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45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46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46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47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47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48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48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49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49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50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50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51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51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52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52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57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57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58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58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59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59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60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60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61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61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5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5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62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62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63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63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/>
              <a:pPr/>
              <a:t>64</a:t>
            </a:fld>
            <a:endParaRPr lang="de-DE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GB" sz="1300"/>
              <a:pPr algn="r" defTabSz="947738"/>
              <a:t>64</a:t>
            </a:fld>
            <a:endParaRPr lang="en-GB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de-DE" noProof="1" smtClean="0"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6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6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7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7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8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8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B43D78-215E-4DB9-9C05-6817123A486E}" type="slidenum">
              <a:rPr/>
              <a:pPr/>
              <a:t>9</a:t>
            </a:fld>
            <a:endParaRPr lang="de-DE"/>
          </a:p>
        </p:txBody>
      </p:sp>
      <p:sp>
        <p:nvSpPr>
          <p:cNvPr id="121858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24" tIns="47416" rIns="94824" bIns="47416" anchor="b"/>
          <a:lstStyle>
            <a:lvl1pPr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47738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477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4ED6420B-6019-4B29-9DE4-3034BA6BB67A}" type="slidenum">
              <a:rPr lang="en-GB" sz="1300"/>
              <a:pPr algn="r"/>
              <a:t>9</a:t>
            </a:fld>
            <a:endParaRPr lang="en-GB" sz="13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</p:spPr>
        <p:txBody>
          <a:bodyPr lIns="94824" tIns="47416" rIns="94824" bIns="47416"/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3886200"/>
          </a:xfrm>
          <a:prstGeom prst="rect">
            <a:avLst/>
          </a:prstGeom>
          <a:gradFill flip="none" rotWithShape="1">
            <a:gsLst>
              <a:gs pos="42000">
                <a:srgbClr val="4D4D4D"/>
              </a:gs>
              <a:gs pos="100000">
                <a:srgbClr val="000000"/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marL="0" algn="ctr" defTabSz="914400" rtl="0" eaLnBrk="1" latinLnBrk="0" hangingPunct="1"/>
            <a:endParaRPr lang="de-DE" sz="8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5560" y="1998133"/>
            <a:ext cx="6217640" cy="1416050"/>
          </a:xfrm>
        </p:spPr>
        <p:txBody>
          <a:bodyPr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7171" y="4037202"/>
            <a:ext cx="6226029" cy="1271398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0CD-9839-4D10-BCAC-D203A89A70D3}" type="datetime1">
              <a:rPr lang="de-DE" smtClean="0"/>
              <a:pPr/>
              <a:t>27.06.2012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 smtClean="0"/>
              <a:t>Fußzeile</a:t>
            </a:r>
            <a:r>
              <a:rPr lang="en-US" smtClean="0"/>
              <a:t> - </a:t>
            </a:r>
            <a:r>
              <a:rPr lang="en-US" dirty="0" smtClean="0"/>
              <a:t>Key Account Management Plan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850" y="238539"/>
            <a:ext cx="8497092" cy="616455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3D5-9628-4096-B9E2-B44662FADAE3}" type="datetime1">
              <a:rPr lang="de-DE" smtClean="0"/>
              <a:pPr/>
              <a:t>27.06.2012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 smtClean="0"/>
              <a:t>Fußzeile</a:t>
            </a:r>
            <a:r>
              <a:rPr lang="en-US" smtClean="0"/>
              <a:t> - </a:t>
            </a:r>
            <a:r>
              <a:rPr lang="en-US" dirty="0" smtClean="0"/>
              <a:t>Key Account Management Plan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23850" y="854994"/>
            <a:ext cx="8496300" cy="336244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sz="2000"/>
            </a:lvl1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42C9-DF1D-4C01-B899-394229EC90D0}" type="datetime1">
              <a:rPr lang="de-DE" smtClean="0"/>
              <a:pPr/>
              <a:t>27.06.2012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 smtClean="0"/>
              <a:t>Fußzeile</a:t>
            </a:r>
            <a:r>
              <a:rPr lang="en-US" smtClean="0"/>
              <a:t> - </a:t>
            </a:r>
            <a:r>
              <a:rPr lang="en-US" dirty="0" smtClean="0"/>
              <a:t>Key Account Management Plan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E638-3F78-4E0D-883A-B278700C48C0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charteo.com / Desig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736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gray">
          <a:xfrm>
            <a:off x="0" y="2017714"/>
            <a:ext cx="9143999" cy="484028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0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08000" tIns="108000" rIns="144000" bIns="72000"/>
          <a:lstStyle/>
          <a:p>
            <a:pPr marL="190500" indent="-190500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49" y="1554954"/>
            <a:ext cx="8497093" cy="42473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1" y="-1"/>
            <a:ext cx="8497092" cy="10908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238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D2982-1D1D-4AE6-9C9F-4893CDE4DC4E}" type="datetime1">
              <a:rPr lang="de-DE" smtClean="0"/>
              <a:pPr/>
              <a:t>27.06.2012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457449" y="6356350"/>
            <a:ext cx="4229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 smtClean="0"/>
              <a:t>Fußzeile</a:t>
            </a:r>
            <a:r>
              <a:rPr lang="en-US" smtClean="0"/>
              <a:t> - </a:t>
            </a:r>
            <a:r>
              <a:rPr lang="en-US" dirty="0" smtClean="0"/>
              <a:t>Key Account Management Plan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687343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E638-3F78-4E0D-883A-B278700C48C0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6213" indent="-176213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184150" algn="l" defTabSz="914400" rtl="0" eaLnBrk="1" latinLnBrk="0" hangingPunct="1">
        <a:spcBef>
          <a:spcPct val="20000"/>
        </a:spcBef>
        <a:buFont typeface="Symbol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176213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20725" indent="-184150" algn="l" defTabSz="914400" rtl="0" eaLnBrk="1" latinLnBrk="0" hangingPunct="1">
        <a:spcBef>
          <a:spcPct val="20000"/>
        </a:spcBef>
        <a:buFont typeface="Symbol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896938" indent="-176213" algn="l" defTabSz="914400" rtl="0" eaLnBrk="1" latinLnBrk="0" hangingPunct="1">
        <a:spcBef>
          <a:spcPct val="20000"/>
        </a:spcBef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4.jp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2.jpg"/><Relationship Id="rId10" Type="http://schemas.openxmlformats.org/officeDocument/2006/relationships/image" Target="../media/image8.jpg"/><Relationship Id="rId4" Type="http://schemas.openxmlformats.org/officeDocument/2006/relationships/image" Target="../media/image5.jpg"/><Relationship Id="rId9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10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- 3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0" name="Gruppieren 9"/>
          <p:cNvGrpSpPr/>
          <p:nvPr/>
        </p:nvGrpSpPr>
        <p:grpSpPr bwMode="gray">
          <a:xfrm>
            <a:off x="323849" y="1555750"/>
            <a:ext cx="8496301" cy="1332000"/>
            <a:chOff x="323849" y="1555750"/>
            <a:chExt cx="8496301" cy="1332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49" y="1555750"/>
              <a:ext cx="1332000" cy="1332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8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1764150" y="1555750"/>
              <a:ext cx="7056000" cy="13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11" name="Gruppieren 10"/>
          <p:cNvGrpSpPr/>
          <p:nvPr/>
        </p:nvGrpSpPr>
        <p:grpSpPr bwMode="gray">
          <a:xfrm>
            <a:off x="323849" y="3013031"/>
            <a:ext cx="8496301" cy="1332000"/>
            <a:chOff x="323849" y="3013031"/>
            <a:chExt cx="8496301" cy="1332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49" y="3013031"/>
              <a:ext cx="1332000" cy="13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1764150" y="3013031"/>
              <a:ext cx="7056000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2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12" name="Gruppieren 11"/>
          <p:cNvGrpSpPr/>
          <p:nvPr/>
        </p:nvGrpSpPr>
        <p:grpSpPr bwMode="gray">
          <a:xfrm>
            <a:off x="323849" y="4470313"/>
            <a:ext cx="8496301" cy="1332000"/>
            <a:chOff x="323849" y="4470313"/>
            <a:chExt cx="8496301" cy="1332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49" y="4470313"/>
              <a:ext cx="1332000" cy="13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1764150" y="4470313"/>
              <a:ext cx="7056000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22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2200" noProof="1">
                  <a:solidFill>
                    <a:srgbClr val="404040"/>
                  </a:solidFill>
                </a:rPr>
              </a:br>
              <a:r>
                <a:rPr lang="de-DE" sz="22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4160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- 4 items with text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6" name="Gruppieren 15"/>
          <p:cNvGrpSpPr/>
          <p:nvPr/>
        </p:nvGrpSpPr>
        <p:grpSpPr bwMode="gray">
          <a:xfrm>
            <a:off x="323850" y="1555750"/>
            <a:ext cx="4175125" cy="2066814"/>
            <a:chOff x="323850" y="1555750"/>
            <a:chExt cx="4175125" cy="2066814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755850" y="1555750"/>
              <a:ext cx="3743125" cy="4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51" name="Rectangle 52"/>
            <p:cNvSpPr>
              <a:spLocks noChangeArrowheads="1"/>
            </p:cNvSpPr>
            <p:nvPr/>
          </p:nvSpPr>
          <p:spPr bwMode="gray">
            <a:xfrm>
              <a:off x="755850" y="1987750"/>
              <a:ext cx="3743125" cy="1634814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b="1" noProof="1">
                  <a:solidFill>
                    <a:srgbClr val="404040"/>
                  </a:solidFill>
                </a:rPr>
                <a:t>This is a placeholder text. </a:t>
              </a:r>
              <a:endParaRPr lang="de-DE" sz="1400" b="1" noProof="1" smtClean="0">
                <a:solidFill>
                  <a:srgbClr val="404040"/>
                </a:solidFill>
              </a:endParaRP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</a:t>
              </a:r>
              <a:r>
                <a:rPr lang="en-US" sz="1400" noProof="1" smtClean="0">
                  <a:solidFill>
                    <a:srgbClr val="404040"/>
                  </a:solidFill>
                </a:rPr>
                <a:t/>
              </a:r>
              <a:br>
                <a:rPr lang="en-US" sz="1400" noProof="1" smtClean="0">
                  <a:solidFill>
                    <a:srgbClr val="404040"/>
                  </a:solidFill>
                </a:rPr>
              </a:br>
              <a:r>
                <a:rPr lang="en-US" sz="1400" noProof="1" smtClean="0">
                  <a:solidFill>
                    <a:srgbClr val="404040"/>
                  </a:solidFill>
                </a:rPr>
                <a:t>your </a:t>
              </a:r>
              <a:r>
                <a:rPr lang="en-US" sz="1400" noProof="1">
                  <a:solidFill>
                    <a:srgbClr val="404040"/>
                  </a:solidFill>
                </a:rPr>
                <a:t>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 smtClean="0">
                  <a:solidFill>
                    <a:srgbClr val="404040"/>
                  </a:solidFill>
                </a:rPr>
                <a:t>Replace this text with your own text.</a:t>
              </a:r>
              <a:endParaRPr lang="de-DE" sz="1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17" name="Gruppieren 16"/>
          <p:cNvGrpSpPr/>
          <p:nvPr/>
        </p:nvGrpSpPr>
        <p:grpSpPr bwMode="gray">
          <a:xfrm>
            <a:off x="323850" y="3735502"/>
            <a:ext cx="4175125" cy="2066814"/>
            <a:chOff x="323850" y="3735502"/>
            <a:chExt cx="4175125" cy="2066814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755850" y="3735502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de-DE" sz="1600" b="1" noProof="1">
                <a:solidFill>
                  <a:srgbClr val="404040"/>
                </a:solidFill>
              </a:endParaRPr>
            </a:p>
          </p:txBody>
        </p:sp>
        <p:sp>
          <p:nvSpPr>
            <p:cNvPr id="52" name="Rectangle 60"/>
            <p:cNvSpPr>
              <a:spLocks noChangeArrowheads="1"/>
            </p:cNvSpPr>
            <p:nvPr/>
          </p:nvSpPr>
          <p:spPr bwMode="gray">
            <a:xfrm>
              <a:off x="755850" y="4167502"/>
              <a:ext cx="3743125" cy="1634814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 smtClean="0">
                  <a:solidFill>
                    <a:srgbClr val="404040"/>
                  </a:solidFill>
                </a:rPr>
                <a:t>Replace </a:t>
              </a:r>
              <a:r>
                <a:rPr lang="en-US" sz="1400" noProof="1">
                  <a:solidFill>
                    <a:srgbClr val="404040"/>
                  </a:solidFill>
                </a:rPr>
                <a:t>this text with 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  <a:r>
                <a:rPr lang="en-US" sz="1400" noProof="1">
                  <a:solidFill>
                    <a:srgbClr val="404040"/>
                  </a:solidFill>
                </a:rPr>
                <a:t> This text can be replaced with 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  <a:endParaRPr lang="en-US" sz="1400" noProof="1">
                <a:solidFill>
                  <a:srgbClr val="404040"/>
                </a:solidFill>
              </a:endParaRP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 bwMode="gray">
          <a:xfrm>
            <a:off x="4643438" y="1555750"/>
            <a:ext cx="4175125" cy="2066814"/>
            <a:chOff x="4643438" y="1555750"/>
            <a:chExt cx="4175125" cy="2066814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Rectangle 52"/>
            <p:cNvSpPr>
              <a:spLocks noChangeArrowheads="1"/>
            </p:cNvSpPr>
            <p:nvPr/>
          </p:nvSpPr>
          <p:spPr bwMode="gray">
            <a:xfrm>
              <a:off x="5075438" y="1555750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gray">
            <a:xfrm>
              <a:off x="5075438" y="1987750"/>
              <a:ext cx="3743125" cy="1634814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</a:t>
              </a:r>
              <a:br>
                <a:rPr lang="en-US" sz="1400" noProof="1">
                  <a:solidFill>
                    <a:srgbClr val="404040"/>
                  </a:solidFill>
                </a:rPr>
              </a:br>
              <a:r>
                <a:rPr lang="en-US" sz="1400" noProof="1">
                  <a:solidFill>
                    <a:srgbClr val="404040"/>
                  </a:solidFill>
                </a:rPr>
                <a:t>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19" name="Gruppieren 18"/>
          <p:cNvGrpSpPr/>
          <p:nvPr/>
        </p:nvGrpSpPr>
        <p:grpSpPr bwMode="gray">
          <a:xfrm>
            <a:off x="4643438" y="3735502"/>
            <a:ext cx="4175125" cy="2066814"/>
            <a:chOff x="4643438" y="3735502"/>
            <a:chExt cx="4175125" cy="2066814"/>
          </a:xfrm>
        </p:grpSpPr>
        <p:sp>
          <p:nvSpPr>
            <p:cNvPr id="43" name="Rectangle 59"/>
            <p:cNvSpPr>
              <a:spLocks noChangeArrowheads="1"/>
            </p:cNvSpPr>
            <p:nvPr/>
          </p:nvSpPr>
          <p:spPr bwMode="gray">
            <a:xfrm>
              <a:off x="4643438" y="3735502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de-DE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4" name="Rectangle 60"/>
            <p:cNvSpPr>
              <a:spLocks noChangeArrowheads="1"/>
            </p:cNvSpPr>
            <p:nvPr/>
          </p:nvSpPr>
          <p:spPr bwMode="gray">
            <a:xfrm>
              <a:off x="5075438" y="3735502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de-DE" sz="1600" b="1" noProof="1">
                <a:solidFill>
                  <a:srgbClr val="404040"/>
                </a:solidFill>
              </a:endParaRPr>
            </a:p>
          </p:txBody>
        </p:sp>
        <p:sp>
          <p:nvSpPr>
            <p:cNvPr id="54" name="Rectangle 60"/>
            <p:cNvSpPr>
              <a:spLocks noChangeArrowheads="1"/>
            </p:cNvSpPr>
            <p:nvPr/>
          </p:nvSpPr>
          <p:spPr bwMode="gray">
            <a:xfrm>
              <a:off x="5075438" y="4167502"/>
              <a:ext cx="3743125" cy="1634814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 smtClean="0">
                  <a:solidFill>
                    <a:srgbClr val="404040"/>
                  </a:solidFill>
                </a:rPr>
                <a:t>Replace </a:t>
              </a:r>
              <a:r>
                <a:rPr lang="en-US" sz="1400" noProof="1">
                  <a:solidFill>
                    <a:srgbClr val="404040"/>
                  </a:solidFill>
                </a:rPr>
                <a:t>this text with your own text</a:t>
              </a:r>
              <a:r>
                <a:rPr lang="en-US" sz="1400" noProof="1" smtClean="0">
                  <a:solidFill>
                    <a:srgbClr val="404040"/>
                  </a:solidFill>
                </a:rPr>
                <a:t>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0846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- 6 items with text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2" name="Gruppieren 21"/>
          <p:cNvGrpSpPr/>
          <p:nvPr/>
        </p:nvGrpSpPr>
        <p:grpSpPr bwMode="gray">
          <a:xfrm>
            <a:off x="323850" y="1555750"/>
            <a:ext cx="4175125" cy="1331640"/>
            <a:chOff x="323850" y="1555750"/>
            <a:chExt cx="4175125" cy="133164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683850" y="1555750"/>
              <a:ext cx="3815125" cy="360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64" name="Rectangle 52"/>
            <p:cNvSpPr>
              <a:spLocks noChangeArrowheads="1"/>
            </p:cNvSpPr>
            <p:nvPr/>
          </p:nvSpPr>
          <p:spPr bwMode="gray">
            <a:xfrm>
              <a:off x="683850" y="191575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323850" y="3013210"/>
            <a:ext cx="4175125" cy="1331640"/>
            <a:chOff x="323850" y="3013210"/>
            <a:chExt cx="4175125" cy="133164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683850" y="301321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5" name="Rectangle 58"/>
            <p:cNvSpPr>
              <a:spLocks noChangeArrowheads="1"/>
            </p:cNvSpPr>
            <p:nvPr/>
          </p:nvSpPr>
          <p:spPr bwMode="gray">
            <a:xfrm>
              <a:off x="683850" y="337321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323850" y="4470670"/>
            <a:ext cx="4175125" cy="1331640"/>
            <a:chOff x="323850" y="4470670"/>
            <a:chExt cx="4175125" cy="1331640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683850" y="447067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gray">
            <a:xfrm>
              <a:off x="683850" y="483067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5" name="Gruppieren 24"/>
          <p:cNvGrpSpPr/>
          <p:nvPr/>
        </p:nvGrpSpPr>
        <p:grpSpPr bwMode="gray">
          <a:xfrm>
            <a:off x="4643438" y="1555750"/>
            <a:ext cx="4175125" cy="1331640"/>
            <a:chOff x="4643438" y="1555750"/>
            <a:chExt cx="4175125" cy="1331640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Rectangle 52"/>
            <p:cNvSpPr>
              <a:spLocks noChangeArrowheads="1"/>
            </p:cNvSpPr>
            <p:nvPr/>
          </p:nvSpPr>
          <p:spPr bwMode="gray">
            <a:xfrm>
              <a:off x="5003438" y="155575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7" name="Rectangle 52"/>
            <p:cNvSpPr>
              <a:spLocks noChangeArrowheads="1"/>
            </p:cNvSpPr>
            <p:nvPr/>
          </p:nvSpPr>
          <p:spPr bwMode="gray">
            <a:xfrm>
              <a:off x="5003438" y="191575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4643438" y="3013210"/>
            <a:ext cx="4175125" cy="1331640"/>
            <a:chOff x="4643438" y="3013210"/>
            <a:chExt cx="4175125" cy="1331640"/>
          </a:xfrm>
        </p:grpSpPr>
        <p:sp>
          <p:nvSpPr>
            <p:cNvPr id="41" name="Rectangle 57"/>
            <p:cNvSpPr>
              <a:spLocks noChangeArrowheads="1"/>
            </p:cNvSpPr>
            <p:nvPr/>
          </p:nvSpPr>
          <p:spPr bwMode="gray">
            <a:xfrm>
              <a:off x="4643438" y="301321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2" name="Rectangle 58"/>
            <p:cNvSpPr>
              <a:spLocks noChangeArrowheads="1"/>
            </p:cNvSpPr>
            <p:nvPr/>
          </p:nvSpPr>
          <p:spPr bwMode="gray">
            <a:xfrm>
              <a:off x="5003438" y="301321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8" name="Rectangle 58"/>
            <p:cNvSpPr>
              <a:spLocks noChangeArrowheads="1"/>
            </p:cNvSpPr>
            <p:nvPr/>
          </p:nvSpPr>
          <p:spPr bwMode="gray">
            <a:xfrm>
              <a:off x="5003438" y="337321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9" name="Gruppieren 28"/>
          <p:cNvGrpSpPr/>
          <p:nvPr/>
        </p:nvGrpSpPr>
        <p:grpSpPr bwMode="gray">
          <a:xfrm>
            <a:off x="4643438" y="4470670"/>
            <a:ext cx="4175125" cy="1331640"/>
            <a:chOff x="4643438" y="4470670"/>
            <a:chExt cx="4175125" cy="1331640"/>
          </a:xfrm>
        </p:grpSpPr>
        <p:sp>
          <p:nvSpPr>
            <p:cNvPr id="47" name="Rectangle 57"/>
            <p:cNvSpPr>
              <a:spLocks noChangeArrowheads="1"/>
            </p:cNvSpPr>
            <p:nvPr/>
          </p:nvSpPr>
          <p:spPr bwMode="gray">
            <a:xfrm>
              <a:off x="4643438" y="4470670"/>
              <a:ext cx="360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8" name="Rectangle 58"/>
            <p:cNvSpPr>
              <a:spLocks noChangeArrowheads="1"/>
            </p:cNvSpPr>
            <p:nvPr/>
          </p:nvSpPr>
          <p:spPr bwMode="gray">
            <a:xfrm>
              <a:off x="5003438" y="447067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9" name="Rectangle 58"/>
            <p:cNvSpPr>
              <a:spLocks noChangeArrowheads="1"/>
            </p:cNvSpPr>
            <p:nvPr/>
          </p:nvSpPr>
          <p:spPr bwMode="gray">
            <a:xfrm>
              <a:off x="5003438" y="4830670"/>
              <a:ext cx="3815125" cy="971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55664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- 8 </a:t>
            </a:r>
            <a:r>
              <a:rPr lang="de-DE" b="0" noProof="1"/>
              <a:t>items with text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9" name="Gruppieren 28"/>
          <p:cNvGrpSpPr/>
          <p:nvPr/>
        </p:nvGrpSpPr>
        <p:grpSpPr bwMode="gray">
          <a:xfrm>
            <a:off x="323850" y="1555750"/>
            <a:ext cx="4175125" cy="976938"/>
            <a:chOff x="323850" y="1555750"/>
            <a:chExt cx="4175125" cy="976938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683850" y="1555750"/>
              <a:ext cx="3815125" cy="360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683850" y="1915750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2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31" name="Gruppieren 30"/>
          <p:cNvGrpSpPr/>
          <p:nvPr/>
        </p:nvGrpSpPr>
        <p:grpSpPr bwMode="gray">
          <a:xfrm>
            <a:off x="323850" y="2645626"/>
            <a:ext cx="4175125" cy="976938"/>
            <a:chOff x="323850" y="2645626"/>
            <a:chExt cx="4175125" cy="976938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2645626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683850" y="2645626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683850" y="3005626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323850" y="3735502"/>
            <a:ext cx="4175125" cy="976938"/>
            <a:chOff x="323850" y="3735502"/>
            <a:chExt cx="4175125" cy="976938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683850" y="3735502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gray">
            <a:xfrm>
              <a:off x="683850" y="4095502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33" name="Gruppieren 32"/>
          <p:cNvGrpSpPr/>
          <p:nvPr/>
        </p:nvGrpSpPr>
        <p:grpSpPr bwMode="gray">
          <a:xfrm>
            <a:off x="323850" y="4825378"/>
            <a:ext cx="4175125" cy="976938"/>
            <a:chOff x="323850" y="4825378"/>
            <a:chExt cx="4175125" cy="976938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825378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683850" y="4825378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gray">
            <a:xfrm>
              <a:off x="683850" y="5185375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4643438" y="1555750"/>
            <a:ext cx="4175125" cy="976938"/>
            <a:chOff x="4643438" y="1555750"/>
            <a:chExt cx="4175125" cy="976938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Rectangle 52"/>
            <p:cNvSpPr>
              <a:spLocks noChangeArrowheads="1"/>
            </p:cNvSpPr>
            <p:nvPr/>
          </p:nvSpPr>
          <p:spPr bwMode="gray">
            <a:xfrm>
              <a:off x="5003438" y="1555750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38" name="Rectangle 54"/>
            <p:cNvSpPr>
              <a:spLocks noChangeArrowheads="1"/>
            </p:cNvSpPr>
            <p:nvPr/>
          </p:nvSpPr>
          <p:spPr bwMode="gray">
            <a:xfrm>
              <a:off x="5003438" y="1915750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200" noProof="1">
                  <a:solidFill>
                    <a:srgbClr val="404040"/>
                  </a:solidFill>
                </a:rPr>
                <a:t>This text can be replaced </a:t>
              </a:r>
              <a:r>
                <a:rPr lang="de-DE" sz="1200" noProof="1" smtClean="0">
                  <a:solidFill>
                    <a:srgbClr val="404040"/>
                  </a:solidFill>
                </a:rPr>
                <a:t>with </a:t>
              </a:r>
              <a:r>
                <a:rPr lang="de-DE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37" name="Gruppieren 36"/>
          <p:cNvGrpSpPr/>
          <p:nvPr/>
        </p:nvGrpSpPr>
        <p:grpSpPr bwMode="gray">
          <a:xfrm>
            <a:off x="4643438" y="2645626"/>
            <a:ext cx="4175125" cy="976938"/>
            <a:chOff x="4643438" y="2645626"/>
            <a:chExt cx="4175125" cy="976938"/>
          </a:xfrm>
        </p:grpSpPr>
        <p:sp>
          <p:nvSpPr>
            <p:cNvPr id="39" name="Rectangle 55"/>
            <p:cNvSpPr>
              <a:spLocks noChangeArrowheads="1"/>
            </p:cNvSpPr>
            <p:nvPr/>
          </p:nvSpPr>
          <p:spPr bwMode="gray">
            <a:xfrm>
              <a:off x="4643438" y="2645626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0" name="Rectangle 56"/>
            <p:cNvSpPr>
              <a:spLocks noChangeArrowheads="1"/>
            </p:cNvSpPr>
            <p:nvPr/>
          </p:nvSpPr>
          <p:spPr bwMode="gray">
            <a:xfrm>
              <a:off x="5003438" y="2645626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42" name="Rectangle 58"/>
            <p:cNvSpPr>
              <a:spLocks noChangeArrowheads="1"/>
            </p:cNvSpPr>
            <p:nvPr/>
          </p:nvSpPr>
          <p:spPr bwMode="gray">
            <a:xfrm>
              <a:off x="5003438" y="3005626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1" name="Gruppieren 40"/>
          <p:cNvGrpSpPr/>
          <p:nvPr/>
        </p:nvGrpSpPr>
        <p:grpSpPr bwMode="gray">
          <a:xfrm>
            <a:off x="4643438" y="3735502"/>
            <a:ext cx="4175125" cy="976938"/>
            <a:chOff x="4643438" y="3735502"/>
            <a:chExt cx="4175125" cy="976938"/>
          </a:xfrm>
        </p:grpSpPr>
        <p:sp>
          <p:nvSpPr>
            <p:cNvPr id="43" name="Rectangle 59"/>
            <p:cNvSpPr>
              <a:spLocks noChangeArrowheads="1"/>
            </p:cNvSpPr>
            <p:nvPr/>
          </p:nvSpPr>
          <p:spPr bwMode="gray">
            <a:xfrm>
              <a:off x="4643438" y="3735502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4" name="Rectangle 60"/>
            <p:cNvSpPr>
              <a:spLocks noChangeArrowheads="1"/>
            </p:cNvSpPr>
            <p:nvPr/>
          </p:nvSpPr>
          <p:spPr bwMode="gray">
            <a:xfrm>
              <a:off x="5003438" y="3735502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46" name="Rectangle 56"/>
            <p:cNvSpPr>
              <a:spLocks noChangeArrowheads="1"/>
            </p:cNvSpPr>
            <p:nvPr/>
          </p:nvSpPr>
          <p:spPr bwMode="gray">
            <a:xfrm>
              <a:off x="5003438" y="4095502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45" name="Gruppieren 44"/>
          <p:cNvGrpSpPr/>
          <p:nvPr/>
        </p:nvGrpSpPr>
        <p:grpSpPr bwMode="gray">
          <a:xfrm>
            <a:off x="4643438" y="4825378"/>
            <a:ext cx="4175125" cy="976938"/>
            <a:chOff x="4643438" y="4825378"/>
            <a:chExt cx="4175125" cy="976938"/>
          </a:xfrm>
        </p:grpSpPr>
        <p:sp>
          <p:nvSpPr>
            <p:cNvPr id="47" name="Rectangle 57"/>
            <p:cNvSpPr>
              <a:spLocks noChangeArrowheads="1"/>
            </p:cNvSpPr>
            <p:nvPr/>
          </p:nvSpPr>
          <p:spPr bwMode="gray">
            <a:xfrm>
              <a:off x="4643438" y="4825378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8" name="Rectangle 58"/>
            <p:cNvSpPr>
              <a:spLocks noChangeArrowheads="1"/>
            </p:cNvSpPr>
            <p:nvPr/>
          </p:nvSpPr>
          <p:spPr bwMode="gray">
            <a:xfrm>
              <a:off x="5003438" y="4825378"/>
              <a:ext cx="3815125" cy="360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50" name="Rectangle 60"/>
            <p:cNvSpPr>
              <a:spLocks noChangeArrowheads="1"/>
            </p:cNvSpPr>
            <p:nvPr/>
          </p:nvSpPr>
          <p:spPr bwMode="gray">
            <a:xfrm>
              <a:off x="5003438" y="5185375"/>
              <a:ext cx="3815125" cy="616938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72000" rIns="216000" bIns="108000" anchor="t"/>
            <a:lstStyle/>
            <a:p>
              <a:pPr marL="144000" indent="-144000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4477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- 3 items with image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9" name="Gruppieren 18"/>
          <p:cNvGrpSpPr/>
          <p:nvPr/>
        </p:nvGrpSpPr>
        <p:grpSpPr bwMode="gray">
          <a:xfrm>
            <a:off x="323850" y="1555750"/>
            <a:ext cx="8496300" cy="1331640"/>
            <a:chOff x="323850" y="1555750"/>
            <a:chExt cx="8496300" cy="133164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3" name="Rectangle 51"/>
            <p:cNvSpPr>
              <a:spLocks noChangeArrowheads="1"/>
            </p:cNvSpPr>
            <p:nvPr/>
          </p:nvSpPr>
          <p:spPr bwMode="gray">
            <a:xfrm>
              <a:off x="755850" y="1555750"/>
              <a:ext cx="1980000" cy="133164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de-DE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6" name="Rectangle 52"/>
            <p:cNvSpPr>
              <a:spLocks noChangeArrowheads="1"/>
            </p:cNvSpPr>
            <p:nvPr/>
          </p:nvSpPr>
          <p:spPr bwMode="gray">
            <a:xfrm>
              <a:off x="2735850" y="1555750"/>
              <a:ext cx="6084300" cy="133164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0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20" name="Gruppieren 19"/>
          <p:cNvGrpSpPr/>
          <p:nvPr/>
        </p:nvGrpSpPr>
        <p:grpSpPr bwMode="gray">
          <a:xfrm>
            <a:off x="323850" y="3013210"/>
            <a:ext cx="8496300" cy="1331640"/>
            <a:chOff x="323850" y="3013210"/>
            <a:chExt cx="8496300" cy="133164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32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4" name="Rectangle 57"/>
            <p:cNvSpPr>
              <a:spLocks noChangeArrowheads="1"/>
            </p:cNvSpPr>
            <p:nvPr/>
          </p:nvSpPr>
          <p:spPr bwMode="gray">
            <a:xfrm>
              <a:off x="755850" y="3013210"/>
              <a:ext cx="1980000" cy="133164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2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de-DE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7" name="Rectangle 54"/>
            <p:cNvSpPr>
              <a:spLocks noChangeArrowheads="1"/>
            </p:cNvSpPr>
            <p:nvPr/>
          </p:nvSpPr>
          <p:spPr bwMode="gray">
            <a:xfrm>
              <a:off x="2735850" y="3013210"/>
              <a:ext cx="6084300" cy="133164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0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21" name="Gruppieren 20"/>
          <p:cNvGrpSpPr/>
          <p:nvPr/>
        </p:nvGrpSpPr>
        <p:grpSpPr bwMode="gray">
          <a:xfrm>
            <a:off x="323850" y="4470670"/>
            <a:ext cx="8496300" cy="1331643"/>
            <a:chOff x="323850" y="4470670"/>
            <a:chExt cx="8496300" cy="1331643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32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5" name="Rectangle 57"/>
            <p:cNvSpPr>
              <a:spLocks noChangeArrowheads="1"/>
            </p:cNvSpPr>
            <p:nvPr/>
          </p:nvSpPr>
          <p:spPr bwMode="gray">
            <a:xfrm>
              <a:off x="755850" y="4470670"/>
              <a:ext cx="1980000" cy="133164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l="-2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de-DE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8" name="Rectangle 56"/>
            <p:cNvSpPr>
              <a:spLocks noChangeArrowheads="1"/>
            </p:cNvSpPr>
            <p:nvPr/>
          </p:nvSpPr>
          <p:spPr bwMode="gray">
            <a:xfrm>
              <a:off x="2735850" y="4470670"/>
              <a:ext cx="6084300" cy="133164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0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2000" noProof="1">
                  <a:solidFill>
                    <a:srgbClr val="404040"/>
                  </a:solidFill>
                </a:rPr>
              </a:br>
              <a:r>
                <a:rPr lang="de-DE" sz="20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81615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/>
              <a:t>Agenda </a:t>
            </a:r>
            <a:r>
              <a:rPr lang="en-US" b="0" noProof="1" smtClean="0"/>
              <a:t>- 4 items with image</a:t>
            </a:r>
            <a:endParaRPr lang="en-US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8" name="Gruppieren 17"/>
          <p:cNvGrpSpPr/>
          <p:nvPr/>
        </p:nvGrpSpPr>
        <p:grpSpPr bwMode="gray">
          <a:xfrm>
            <a:off x="323849" y="1555750"/>
            <a:ext cx="8496301" cy="954000"/>
            <a:chOff x="323849" y="1555750"/>
            <a:chExt cx="8496301" cy="954000"/>
          </a:xfrm>
        </p:grpSpPr>
        <p:sp>
          <p:nvSpPr>
            <p:cNvPr id="19" name="Rectangle 51"/>
            <p:cNvSpPr>
              <a:spLocks noChangeArrowheads="1"/>
            </p:cNvSpPr>
            <p:nvPr/>
          </p:nvSpPr>
          <p:spPr bwMode="gray">
            <a:xfrm>
              <a:off x="323849" y="1555750"/>
              <a:ext cx="432001" cy="954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3" name="Rectangle 51"/>
            <p:cNvSpPr>
              <a:spLocks noChangeArrowheads="1"/>
            </p:cNvSpPr>
            <p:nvPr/>
          </p:nvSpPr>
          <p:spPr bwMode="gray">
            <a:xfrm>
              <a:off x="755850" y="1555750"/>
              <a:ext cx="1404000" cy="954000"/>
            </a:xfrm>
            <a:prstGeom prst="rect">
              <a:avLst/>
            </a:prstGeom>
            <a:blipFill>
              <a:blip r:embed="rId3"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6" name="Rectangle 52"/>
            <p:cNvSpPr>
              <a:spLocks noChangeArrowheads="1"/>
            </p:cNvSpPr>
            <p:nvPr/>
          </p:nvSpPr>
          <p:spPr bwMode="gray">
            <a:xfrm>
              <a:off x="2159850" y="1555750"/>
              <a:ext cx="6660300" cy="954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sz="2000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7" name="Gruppieren 26"/>
          <p:cNvGrpSpPr/>
          <p:nvPr/>
        </p:nvGrpSpPr>
        <p:grpSpPr bwMode="gray">
          <a:xfrm>
            <a:off x="323849" y="2653271"/>
            <a:ext cx="8496301" cy="954000"/>
            <a:chOff x="323849" y="2653271"/>
            <a:chExt cx="8496301" cy="954000"/>
          </a:xfrm>
        </p:grpSpPr>
        <p:sp>
          <p:nvSpPr>
            <p:cNvPr id="20" name="Rectangle 53"/>
            <p:cNvSpPr>
              <a:spLocks noChangeArrowheads="1"/>
            </p:cNvSpPr>
            <p:nvPr/>
          </p:nvSpPr>
          <p:spPr bwMode="gray">
            <a:xfrm>
              <a:off x="323849" y="2653271"/>
              <a:ext cx="432001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4" name="Rectangle 57"/>
            <p:cNvSpPr>
              <a:spLocks noChangeArrowheads="1"/>
            </p:cNvSpPr>
            <p:nvPr/>
          </p:nvSpPr>
          <p:spPr bwMode="gray">
            <a:xfrm>
              <a:off x="755850" y="2653271"/>
              <a:ext cx="1404000" cy="954000"/>
            </a:xfrm>
            <a:prstGeom prst="rect">
              <a:avLst/>
            </a:prstGeom>
            <a:blipFill>
              <a:blip r:embed="rId4"/>
              <a:stretch>
                <a:fillRect l="-2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7" name="Rectangle 54"/>
            <p:cNvSpPr>
              <a:spLocks noChangeArrowheads="1"/>
            </p:cNvSpPr>
            <p:nvPr/>
          </p:nvSpPr>
          <p:spPr bwMode="gray">
            <a:xfrm>
              <a:off x="2159850" y="2653271"/>
              <a:ext cx="6660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20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28" name="Gruppieren 27"/>
          <p:cNvGrpSpPr/>
          <p:nvPr/>
        </p:nvGrpSpPr>
        <p:grpSpPr bwMode="gray">
          <a:xfrm>
            <a:off x="323849" y="3750792"/>
            <a:ext cx="8496301" cy="954000"/>
            <a:chOff x="323849" y="3750792"/>
            <a:chExt cx="8496301" cy="954000"/>
          </a:xfrm>
        </p:grpSpPr>
        <p:sp>
          <p:nvSpPr>
            <p:cNvPr id="21" name="Rectangle 55"/>
            <p:cNvSpPr>
              <a:spLocks noChangeArrowheads="1"/>
            </p:cNvSpPr>
            <p:nvPr/>
          </p:nvSpPr>
          <p:spPr bwMode="gray">
            <a:xfrm>
              <a:off x="323849" y="3750792"/>
              <a:ext cx="432001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3" name="Rectangle 57"/>
            <p:cNvSpPr>
              <a:spLocks noChangeArrowheads="1"/>
            </p:cNvSpPr>
            <p:nvPr/>
          </p:nvSpPr>
          <p:spPr bwMode="gray">
            <a:xfrm>
              <a:off x="755850" y="3750792"/>
              <a:ext cx="1404000" cy="954000"/>
            </a:xfrm>
            <a:prstGeom prst="rect">
              <a:avLst/>
            </a:prstGeom>
            <a:blipFill>
              <a:blip r:embed="rId5"/>
              <a:stretch>
                <a:fillRect l="-2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4" name="Rectangle 54"/>
            <p:cNvSpPr>
              <a:spLocks noChangeArrowheads="1"/>
            </p:cNvSpPr>
            <p:nvPr/>
          </p:nvSpPr>
          <p:spPr bwMode="gray">
            <a:xfrm>
              <a:off x="2159850" y="3750792"/>
              <a:ext cx="6660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20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29" name="Gruppieren 28"/>
          <p:cNvGrpSpPr/>
          <p:nvPr/>
        </p:nvGrpSpPr>
        <p:grpSpPr bwMode="gray">
          <a:xfrm>
            <a:off x="323849" y="4848313"/>
            <a:ext cx="8496301" cy="954000"/>
            <a:chOff x="323849" y="4848313"/>
            <a:chExt cx="8496301" cy="954000"/>
          </a:xfrm>
        </p:grpSpPr>
        <p:sp>
          <p:nvSpPr>
            <p:cNvPr id="22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432001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5" name="Rectangle 57"/>
            <p:cNvSpPr>
              <a:spLocks noChangeArrowheads="1"/>
            </p:cNvSpPr>
            <p:nvPr/>
          </p:nvSpPr>
          <p:spPr bwMode="gray">
            <a:xfrm>
              <a:off x="755850" y="4848313"/>
              <a:ext cx="1404000" cy="954000"/>
            </a:xfrm>
            <a:prstGeom prst="rect">
              <a:avLst/>
            </a:prstGeom>
            <a:blipFill>
              <a:blip r:embed="rId6"/>
              <a:stretch>
                <a:fillRect l="-2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4"/>
            <p:cNvSpPr>
              <a:spLocks noChangeArrowheads="1"/>
            </p:cNvSpPr>
            <p:nvPr/>
          </p:nvSpPr>
          <p:spPr bwMode="gray">
            <a:xfrm>
              <a:off x="2159850" y="4848313"/>
              <a:ext cx="6660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2000" noProof="1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01692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/>
              <a:t>Agenda </a:t>
            </a:r>
            <a:r>
              <a:rPr lang="en-US" b="0" noProof="1" smtClean="0"/>
              <a:t>- 4 items with image</a:t>
            </a:r>
            <a:endParaRPr lang="en-US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6" name="Gruppieren 15"/>
          <p:cNvGrpSpPr/>
          <p:nvPr/>
        </p:nvGrpSpPr>
        <p:grpSpPr bwMode="gray">
          <a:xfrm>
            <a:off x="323850" y="1555750"/>
            <a:ext cx="4175125" cy="2066814"/>
            <a:chOff x="323850" y="1555750"/>
            <a:chExt cx="4175125" cy="2066814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755850" y="1555750"/>
              <a:ext cx="3743125" cy="4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1" name="Rectangle 52"/>
            <p:cNvSpPr>
              <a:spLocks noChangeArrowheads="1"/>
            </p:cNvSpPr>
            <p:nvPr/>
          </p:nvSpPr>
          <p:spPr bwMode="gray">
            <a:xfrm>
              <a:off x="755850" y="1987750"/>
              <a:ext cx="3743125" cy="1634814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  <p:grpSp>
        <p:nvGrpSpPr>
          <p:cNvPr id="17" name="Gruppieren 16"/>
          <p:cNvGrpSpPr/>
          <p:nvPr/>
        </p:nvGrpSpPr>
        <p:grpSpPr bwMode="gray">
          <a:xfrm>
            <a:off x="323850" y="3735502"/>
            <a:ext cx="4175125" cy="2066814"/>
            <a:chOff x="323850" y="3735502"/>
            <a:chExt cx="4175125" cy="2066814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755850" y="3735502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>
                  <a:solidFill>
                    <a:srgbClr val="404040"/>
                  </a:solidFill>
                </a:rPr>
                <a:t>This text can be </a:t>
              </a:r>
              <a:r>
                <a:rPr lang="en-US" b="1" noProof="1" smtClean="0">
                  <a:solidFill>
                    <a:srgbClr val="404040"/>
                  </a:solidFill>
                </a:rPr>
                <a:t>replaced.</a:t>
              </a:r>
              <a:endParaRPr lang="en-US" b="1" noProof="1">
                <a:solidFill>
                  <a:srgbClr val="404040"/>
                </a:solidFill>
              </a:endParaRPr>
            </a:p>
          </p:txBody>
        </p:sp>
        <p:sp>
          <p:nvSpPr>
            <p:cNvPr id="52" name="Rectangle 60"/>
            <p:cNvSpPr>
              <a:spLocks noChangeArrowheads="1"/>
            </p:cNvSpPr>
            <p:nvPr/>
          </p:nvSpPr>
          <p:spPr bwMode="gray">
            <a:xfrm>
              <a:off x="755850" y="4167502"/>
              <a:ext cx="3743125" cy="1634814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  <p:grpSp>
        <p:nvGrpSpPr>
          <p:cNvPr id="19" name="Gruppieren 18"/>
          <p:cNvGrpSpPr/>
          <p:nvPr/>
        </p:nvGrpSpPr>
        <p:grpSpPr bwMode="gray">
          <a:xfrm>
            <a:off x="4643438" y="1555750"/>
            <a:ext cx="4175125" cy="2066814"/>
            <a:chOff x="4643438" y="1555750"/>
            <a:chExt cx="4175125" cy="2066814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Rectangle 52"/>
            <p:cNvSpPr>
              <a:spLocks noChangeArrowheads="1"/>
            </p:cNvSpPr>
            <p:nvPr/>
          </p:nvSpPr>
          <p:spPr bwMode="gray">
            <a:xfrm>
              <a:off x="5075438" y="1555750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b="1" noProof="1">
                <a:solidFill>
                  <a:srgbClr val="404040"/>
                </a:solidFill>
              </a:endParaRPr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gray">
            <a:xfrm>
              <a:off x="5075438" y="1987750"/>
              <a:ext cx="3743125" cy="1634814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 bwMode="gray">
          <a:xfrm>
            <a:off x="4643438" y="3735502"/>
            <a:ext cx="4175125" cy="2066814"/>
            <a:chOff x="4643438" y="3735502"/>
            <a:chExt cx="4175125" cy="2066814"/>
          </a:xfrm>
        </p:grpSpPr>
        <p:sp>
          <p:nvSpPr>
            <p:cNvPr id="43" name="Rectangle 59"/>
            <p:cNvSpPr>
              <a:spLocks noChangeArrowheads="1"/>
            </p:cNvSpPr>
            <p:nvPr/>
          </p:nvSpPr>
          <p:spPr bwMode="gray">
            <a:xfrm>
              <a:off x="4643438" y="3735502"/>
              <a:ext cx="432000" cy="2066814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en-US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4" name="Rectangle 60"/>
            <p:cNvSpPr>
              <a:spLocks noChangeArrowheads="1"/>
            </p:cNvSpPr>
            <p:nvPr/>
          </p:nvSpPr>
          <p:spPr bwMode="gray">
            <a:xfrm>
              <a:off x="5075438" y="3735502"/>
              <a:ext cx="3743125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 smtClean="0">
                  <a:solidFill>
                    <a:srgbClr val="404040"/>
                  </a:solidFill>
                </a:rPr>
                <a:t>Insert your text here.</a:t>
              </a:r>
              <a:endParaRPr lang="en-US" b="1" noProof="1">
                <a:solidFill>
                  <a:srgbClr val="404040"/>
                </a:solidFill>
              </a:endParaRPr>
            </a:p>
          </p:txBody>
        </p:sp>
        <p:sp>
          <p:nvSpPr>
            <p:cNvPr id="54" name="Rectangle 60"/>
            <p:cNvSpPr>
              <a:spLocks noChangeArrowheads="1"/>
            </p:cNvSpPr>
            <p:nvPr/>
          </p:nvSpPr>
          <p:spPr bwMode="gray">
            <a:xfrm>
              <a:off x="5075438" y="4167502"/>
              <a:ext cx="3743125" cy="1634814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6671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/>
              <a:t>Agenda </a:t>
            </a:r>
            <a:r>
              <a:rPr lang="en-US" b="0" noProof="1" smtClean="0"/>
              <a:t>- 8 items with image</a:t>
            </a:r>
            <a:endParaRPr lang="en-US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  <a:endParaRPr lang="en-US" dirty="0"/>
          </a:p>
        </p:txBody>
      </p:sp>
      <p:grpSp>
        <p:nvGrpSpPr>
          <p:cNvPr id="36" name="Gruppieren 35"/>
          <p:cNvGrpSpPr/>
          <p:nvPr/>
        </p:nvGrpSpPr>
        <p:grpSpPr bwMode="gray">
          <a:xfrm>
            <a:off x="323850" y="1555750"/>
            <a:ext cx="4175125" cy="976938"/>
            <a:chOff x="323850" y="1555750"/>
            <a:chExt cx="4175125" cy="976938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24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683850" y="1555753"/>
              <a:ext cx="1476000" cy="976935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2159850" y="1555750"/>
              <a:ext cx="2339125" cy="97693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sz="1400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38" name="Gruppieren 37"/>
          <p:cNvGrpSpPr/>
          <p:nvPr/>
        </p:nvGrpSpPr>
        <p:grpSpPr bwMode="gray">
          <a:xfrm>
            <a:off x="323850" y="2645626"/>
            <a:ext cx="4175125" cy="976938"/>
            <a:chOff x="323850" y="2645626"/>
            <a:chExt cx="4175125" cy="976938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2645626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683850" y="2645629"/>
              <a:ext cx="1476000" cy="976935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40000" r="-1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2159850" y="2645626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40" name="Gruppieren 39"/>
          <p:cNvGrpSpPr/>
          <p:nvPr/>
        </p:nvGrpSpPr>
        <p:grpSpPr bwMode="gray">
          <a:xfrm>
            <a:off x="323850" y="3735502"/>
            <a:ext cx="4175125" cy="976938"/>
            <a:chOff x="323850" y="3735502"/>
            <a:chExt cx="4175125" cy="976938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gray">
            <a:xfrm>
              <a:off x="683850" y="3735505"/>
              <a:ext cx="1476000" cy="976935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 l="-3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2159850" y="3735502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42" name="Gruppieren 41"/>
          <p:cNvGrpSpPr/>
          <p:nvPr/>
        </p:nvGrpSpPr>
        <p:grpSpPr bwMode="gray">
          <a:xfrm>
            <a:off x="323850" y="4825378"/>
            <a:ext cx="4175125" cy="976938"/>
            <a:chOff x="323850" y="4825378"/>
            <a:chExt cx="4175125" cy="976938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825378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gray">
            <a:xfrm>
              <a:off x="683850" y="4825378"/>
              <a:ext cx="1476000" cy="976935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2159850" y="4825378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400" b="1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49" name="Gruppieren 48"/>
          <p:cNvGrpSpPr/>
          <p:nvPr/>
        </p:nvGrpSpPr>
        <p:grpSpPr bwMode="gray">
          <a:xfrm>
            <a:off x="4643438" y="1555750"/>
            <a:ext cx="4175125" cy="976938"/>
            <a:chOff x="4643438" y="1555750"/>
            <a:chExt cx="4175125" cy="976938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9" name="Rectangle 54"/>
            <p:cNvSpPr>
              <a:spLocks noChangeArrowheads="1"/>
            </p:cNvSpPr>
            <p:nvPr/>
          </p:nvSpPr>
          <p:spPr bwMode="gray">
            <a:xfrm>
              <a:off x="5003438" y="1555753"/>
              <a:ext cx="1476000" cy="976935"/>
            </a:xfrm>
            <a:prstGeom prst="rect">
              <a:avLst/>
            </a:prstGeom>
            <a:blipFill dpi="0" rotWithShape="1">
              <a:blip r:embed="rId7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4" name="Rectangle 52"/>
            <p:cNvSpPr>
              <a:spLocks noChangeArrowheads="1"/>
            </p:cNvSpPr>
            <p:nvPr/>
          </p:nvSpPr>
          <p:spPr bwMode="gray">
            <a:xfrm>
              <a:off x="6479438" y="1555750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400" b="1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48" name="Gruppieren 47"/>
          <p:cNvGrpSpPr/>
          <p:nvPr/>
        </p:nvGrpSpPr>
        <p:grpSpPr bwMode="gray">
          <a:xfrm>
            <a:off x="4643438" y="2645626"/>
            <a:ext cx="4175125" cy="976938"/>
            <a:chOff x="4643438" y="2645626"/>
            <a:chExt cx="4175125" cy="976938"/>
          </a:xfrm>
        </p:grpSpPr>
        <p:sp>
          <p:nvSpPr>
            <p:cNvPr id="39" name="Rectangle 55"/>
            <p:cNvSpPr>
              <a:spLocks noChangeArrowheads="1"/>
            </p:cNvSpPr>
            <p:nvPr/>
          </p:nvSpPr>
          <p:spPr bwMode="gray">
            <a:xfrm>
              <a:off x="4643438" y="2645626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1" name="Rectangle 58"/>
            <p:cNvSpPr>
              <a:spLocks noChangeArrowheads="1"/>
            </p:cNvSpPr>
            <p:nvPr/>
          </p:nvSpPr>
          <p:spPr bwMode="gray">
            <a:xfrm>
              <a:off x="5003438" y="2645629"/>
              <a:ext cx="1476000" cy="976935"/>
            </a:xfrm>
            <a:prstGeom prst="rect">
              <a:avLst/>
            </a:prstGeom>
            <a:blipFill dpi="0" rotWithShape="1">
              <a:blip r:embed="rId8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7" name="Rectangle 56"/>
            <p:cNvSpPr>
              <a:spLocks noChangeArrowheads="1"/>
            </p:cNvSpPr>
            <p:nvPr/>
          </p:nvSpPr>
          <p:spPr bwMode="gray">
            <a:xfrm>
              <a:off x="6479438" y="2645626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46" name="Gruppieren 45"/>
          <p:cNvGrpSpPr/>
          <p:nvPr/>
        </p:nvGrpSpPr>
        <p:grpSpPr bwMode="gray">
          <a:xfrm>
            <a:off x="4643438" y="3735502"/>
            <a:ext cx="4175125" cy="976938"/>
            <a:chOff x="4643438" y="3735502"/>
            <a:chExt cx="4175125" cy="976938"/>
          </a:xfrm>
        </p:grpSpPr>
        <p:sp>
          <p:nvSpPr>
            <p:cNvPr id="43" name="Rectangle 59"/>
            <p:cNvSpPr>
              <a:spLocks noChangeArrowheads="1"/>
            </p:cNvSpPr>
            <p:nvPr/>
          </p:nvSpPr>
          <p:spPr bwMode="gray">
            <a:xfrm>
              <a:off x="4643438" y="3735502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</a:p>
          </p:txBody>
        </p:sp>
        <p:sp>
          <p:nvSpPr>
            <p:cNvPr id="32" name="Rectangle 56"/>
            <p:cNvSpPr>
              <a:spLocks noChangeArrowheads="1"/>
            </p:cNvSpPr>
            <p:nvPr/>
          </p:nvSpPr>
          <p:spPr bwMode="gray">
            <a:xfrm>
              <a:off x="5003438" y="3735505"/>
              <a:ext cx="1476000" cy="976935"/>
            </a:xfrm>
            <a:prstGeom prst="rect">
              <a:avLst/>
            </a:prstGeom>
            <a:blipFill dpi="0" rotWithShape="1">
              <a:blip r:embed="rId9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1" name="Rectangle 60"/>
            <p:cNvSpPr>
              <a:spLocks noChangeArrowheads="1"/>
            </p:cNvSpPr>
            <p:nvPr/>
          </p:nvSpPr>
          <p:spPr bwMode="gray">
            <a:xfrm>
              <a:off x="6479438" y="3735502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44" name="Gruppieren 43"/>
          <p:cNvGrpSpPr/>
          <p:nvPr/>
        </p:nvGrpSpPr>
        <p:grpSpPr bwMode="gray">
          <a:xfrm>
            <a:off x="4643438" y="4825378"/>
            <a:ext cx="4175125" cy="976938"/>
            <a:chOff x="4643438" y="4825378"/>
            <a:chExt cx="4175125" cy="976938"/>
          </a:xfrm>
        </p:grpSpPr>
        <p:sp>
          <p:nvSpPr>
            <p:cNvPr id="47" name="Rectangle 57"/>
            <p:cNvSpPr>
              <a:spLocks noChangeArrowheads="1"/>
            </p:cNvSpPr>
            <p:nvPr/>
          </p:nvSpPr>
          <p:spPr bwMode="gray">
            <a:xfrm>
              <a:off x="4643438" y="4825378"/>
              <a:ext cx="360000" cy="976938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en-US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3" name="Rectangle 60"/>
            <p:cNvSpPr>
              <a:spLocks noChangeArrowheads="1"/>
            </p:cNvSpPr>
            <p:nvPr/>
          </p:nvSpPr>
          <p:spPr bwMode="gray">
            <a:xfrm>
              <a:off x="5003438" y="4825378"/>
              <a:ext cx="1476000" cy="976935"/>
            </a:xfrm>
            <a:prstGeom prst="rect">
              <a:avLst/>
            </a:prstGeom>
            <a:blipFill dpi="0" rotWithShape="1">
              <a:blip r:embed="rId10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5" name="Rectangle 58"/>
            <p:cNvSpPr>
              <a:spLocks noChangeArrowheads="1"/>
            </p:cNvSpPr>
            <p:nvPr/>
          </p:nvSpPr>
          <p:spPr bwMode="gray">
            <a:xfrm>
              <a:off x="6479438" y="4825378"/>
              <a:ext cx="2339125" cy="976938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400" b="1" noProof="1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10725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X:\07 Produktion\06_Bilder_und_Hintergründe\Slide-Backgrounds\zur_Veröffentlichung\B0120 Architecture 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>
                <a:solidFill>
                  <a:srgbClr val="000000"/>
                </a:solidFill>
              </a:rPr>
              <a:t>Agenda </a:t>
            </a:r>
            <a:r>
              <a:rPr lang="en-US" b="0" noProof="1" smtClean="0">
                <a:solidFill>
                  <a:srgbClr val="000000"/>
                </a:solidFill>
              </a:rPr>
              <a:t>- 3 items with background image</a:t>
            </a:r>
            <a:endParaRPr lang="en-US" b="0" noProof="1">
              <a:solidFill>
                <a:srgbClr val="000000"/>
              </a:solidFill>
            </a:endParaRP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Placeholder for your own sub headline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9" name="Gruppieren 18"/>
          <p:cNvGrpSpPr/>
          <p:nvPr/>
        </p:nvGrpSpPr>
        <p:grpSpPr bwMode="gray">
          <a:xfrm>
            <a:off x="323850" y="1555750"/>
            <a:ext cx="8496300" cy="1331640"/>
            <a:chOff x="323850" y="1555750"/>
            <a:chExt cx="8496300" cy="1331640"/>
          </a:xfrm>
        </p:grpSpPr>
        <p:sp>
          <p:nvSpPr>
            <p:cNvPr id="1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2412000" cy="133164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1331640"/>
            </a:xfrm>
            <a:prstGeom prst="rect">
              <a:avLst/>
            </a:prstGeom>
            <a:solidFill>
              <a:schemeClr val="accent1">
                <a:alpha val="50196"/>
              </a:scheme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6" name="Rectangle 52"/>
            <p:cNvSpPr>
              <a:spLocks noChangeArrowheads="1"/>
            </p:cNvSpPr>
            <p:nvPr/>
          </p:nvSpPr>
          <p:spPr bwMode="gray">
            <a:xfrm>
              <a:off x="2735850" y="1555750"/>
              <a:ext cx="6084300" cy="133164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196"/>
              </a:scheme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800" b="1" noProof="1">
                  <a:solidFill>
                    <a:schemeClr val="accent1"/>
                  </a:solidFill>
                </a:rPr>
                <a:t>This is a placeholder text. </a:t>
              </a:r>
            </a:p>
          </p:txBody>
        </p:sp>
      </p:grpSp>
      <p:grpSp>
        <p:nvGrpSpPr>
          <p:cNvPr id="20" name="Gruppieren 19"/>
          <p:cNvGrpSpPr/>
          <p:nvPr/>
        </p:nvGrpSpPr>
        <p:grpSpPr bwMode="gray">
          <a:xfrm>
            <a:off x="323850" y="3013210"/>
            <a:ext cx="8496300" cy="1331640"/>
            <a:chOff x="323850" y="3013210"/>
            <a:chExt cx="8496300" cy="1331640"/>
          </a:xfrm>
        </p:grpSpPr>
        <p:sp>
          <p:nvSpPr>
            <p:cNvPr id="14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2412000" cy="1331640"/>
            </a:xfrm>
            <a:prstGeom prst="rect">
              <a:avLst/>
            </a:prstGeom>
            <a:blipFill dpi="0" rotWithShape="1">
              <a:blip r:embed="rId5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432000" cy="133164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7" name="Rectangle 54"/>
            <p:cNvSpPr>
              <a:spLocks noChangeArrowheads="1"/>
            </p:cNvSpPr>
            <p:nvPr/>
          </p:nvSpPr>
          <p:spPr bwMode="gray">
            <a:xfrm>
              <a:off x="2735850" y="3013210"/>
              <a:ext cx="6084300" cy="133164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800" noProof="1" smtClean="0">
                  <a:solidFill>
                    <a:srgbClr val="404040"/>
                  </a:solidFill>
                </a:rPr>
                <a:t>Insert your text here.</a:t>
              </a:r>
              <a:endParaRPr lang="en-US" sz="28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 bwMode="gray">
          <a:xfrm>
            <a:off x="323850" y="4470670"/>
            <a:ext cx="8496300" cy="1331643"/>
            <a:chOff x="323850" y="4470670"/>
            <a:chExt cx="8496300" cy="1331643"/>
          </a:xfrm>
        </p:grpSpPr>
        <p:sp>
          <p:nvSpPr>
            <p:cNvPr id="15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2412000" cy="1331640"/>
            </a:xfrm>
            <a:prstGeom prst="rect">
              <a:avLst/>
            </a:prstGeom>
            <a:blipFill dpi="0" rotWithShape="1">
              <a:blip r:embed="rId6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432000" cy="133164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8" name="Rectangle 56"/>
            <p:cNvSpPr>
              <a:spLocks noChangeArrowheads="1"/>
            </p:cNvSpPr>
            <p:nvPr/>
          </p:nvSpPr>
          <p:spPr bwMode="gray">
            <a:xfrm>
              <a:off x="2735850" y="4470670"/>
              <a:ext cx="6084300" cy="1331643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800" noProof="1">
                  <a:solidFill>
                    <a:srgbClr val="404040"/>
                  </a:solidFill>
                </a:rPr>
                <a:t>Replace this </a:t>
              </a:r>
              <a:r>
                <a:rPr lang="en-US" sz="2800" noProof="1" smtClean="0">
                  <a:solidFill>
                    <a:srgbClr val="404040"/>
                  </a:solidFill>
                </a:rPr>
                <a:t>text with your text.</a:t>
              </a:r>
              <a:endParaRPr lang="en-US" sz="2800" noProof="1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94259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X:\07 Produktion\06_Bilder_und_Hintergründe\Slide-Backgrounds\zur_Veröffentlichung\B0120 Architecture 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>
                <a:solidFill>
                  <a:srgbClr val="000000"/>
                </a:solidFill>
              </a:rPr>
              <a:t>Agenda </a:t>
            </a:r>
            <a:r>
              <a:rPr lang="en-US" b="0" noProof="1" smtClean="0">
                <a:solidFill>
                  <a:srgbClr val="000000"/>
                </a:solidFill>
              </a:rPr>
              <a:t>- 4 items with background image</a:t>
            </a:r>
            <a:endParaRPr lang="en-US" b="0" noProof="1">
              <a:solidFill>
                <a:srgbClr val="000000"/>
              </a:solidFill>
            </a:endParaRP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Placeholder for your own sub headline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 bwMode="gray">
          <a:xfrm>
            <a:off x="323849" y="1555750"/>
            <a:ext cx="8496301" cy="954000"/>
            <a:chOff x="323849" y="1555750"/>
            <a:chExt cx="8496301" cy="954000"/>
          </a:xfrm>
        </p:grpSpPr>
        <p:sp>
          <p:nvSpPr>
            <p:cNvPr id="25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1836000" cy="954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4" name="Rectangle 51"/>
            <p:cNvSpPr>
              <a:spLocks noChangeArrowheads="1"/>
            </p:cNvSpPr>
            <p:nvPr/>
          </p:nvSpPr>
          <p:spPr bwMode="gray">
            <a:xfrm>
              <a:off x="323849" y="1555750"/>
              <a:ext cx="432001" cy="954000"/>
            </a:xfrm>
            <a:prstGeom prst="rect">
              <a:avLst/>
            </a:prstGeom>
            <a:solidFill>
              <a:srgbClr val="2A79FF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2"/>
            <p:cNvSpPr>
              <a:spLocks noChangeArrowheads="1"/>
            </p:cNvSpPr>
            <p:nvPr/>
          </p:nvSpPr>
          <p:spPr bwMode="gray">
            <a:xfrm>
              <a:off x="2159850" y="1555750"/>
              <a:ext cx="6660300" cy="954000"/>
            </a:xfrm>
            <a:prstGeom prst="rect">
              <a:avLst/>
            </a:prstGeom>
            <a:solidFill>
              <a:srgbClr val="AAC9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400" b="1" noProof="1">
                  <a:solidFill>
                    <a:schemeClr val="accent1"/>
                  </a:solidFill>
                </a:rPr>
                <a:t>This is a placeholder text. </a:t>
              </a:r>
            </a:p>
          </p:txBody>
        </p:sp>
      </p:grpSp>
      <p:grpSp>
        <p:nvGrpSpPr>
          <p:cNvPr id="28" name="Gruppieren 27"/>
          <p:cNvGrpSpPr/>
          <p:nvPr/>
        </p:nvGrpSpPr>
        <p:grpSpPr bwMode="gray">
          <a:xfrm>
            <a:off x="323849" y="2653271"/>
            <a:ext cx="8496301" cy="954000"/>
            <a:chOff x="323849" y="2653271"/>
            <a:chExt cx="8496301" cy="954000"/>
          </a:xfrm>
        </p:grpSpPr>
        <p:sp>
          <p:nvSpPr>
            <p:cNvPr id="30" name="Rectangle 57"/>
            <p:cNvSpPr>
              <a:spLocks noChangeArrowheads="1"/>
            </p:cNvSpPr>
            <p:nvPr/>
          </p:nvSpPr>
          <p:spPr bwMode="gray">
            <a:xfrm>
              <a:off x="323850" y="2653271"/>
              <a:ext cx="1836000" cy="954000"/>
            </a:xfrm>
            <a:prstGeom prst="rect">
              <a:avLst/>
            </a:prstGeom>
            <a:blipFill dpi="0" rotWithShape="1">
              <a:blip r:embed="rId5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9" name="Rectangle 53"/>
            <p:cNvSpPr>
              <a:spLocks noChangeArrowheads="1"/>
            </p:cNvSpPr>
            <p:nvPr/>
          </p:nvSpPr>
          <p:spPr bwMode="gray">
            <a:xfrm>
              <a:off x="323849" y="2653271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1" name="Rectangle 54"/>
            <p:cNvSpPr>
              <a:spLocks noChangeArrowheads="1"/>
            </p:cNvSpPr>
            <p:nvPr/>
          </p:nvSpPr>
          <p:spPr bwMode="gray">
            <a:xfrm>
              <a:off x="2159850" y="2653271"/>
              <a:ext cx="6660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400" noProof="1" smtClean="0">
                  <a:solidFill>
                    <a:srgbClr val="404040"/>
                  </a:solidFill>
                </a:rPr>
                <a:t>Insert your text here.</a:t>
              </a:r>
              <a:endParaRPr lang="en-US" sz="2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323849" y="3750792"/>
            <a:ext cx="8496301" cy="954000"/>
            <a:chOff x="323849" y="3750792"/>
            <a:chExt cx="8496301" cy="954000"/>
          </a:xfrm>
        </p:grpSpPr>
        <p:sp>
          <p:nvSpPr>
            <p:cNvPr id="34" name="Rectangle 57"/>
            <p:cNvSpPr>
              <a:spLocks noChangeArrowheads="1"/>
            </p:cNvSpPr>
            <p:nvPr/>
          </p:nvSpPr>
          <p:spPr bwMode="gray">
            <a:xfrm>
              <a:off x="323850" y="3750792"/>
              <a:ext cx="1836000" cy="954000"/>
            </a:xfrm>
            <a:prstGeom prst="rect">
              <a:avLst/>
            </a:prstGeom>
            <a:blipFill dpi="0" rotWithShape="1">
              <a:blip r:embed="rId6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3" name="Rectangle 55"/>
            <p:cNvSpPr>
              <a:spLocks noChangeArrowheads="1"/>
            </p:cNvSpPr>
            <p:nvPr/>
          </p:nvSpPr>
          <p:spPr bwMode="gray">
            <a:xfrm>
              <a:off x="323849" y="3750792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5" name="Rectangle 54"/>
            <p:cNvSpPr>
              <a:spLocks noChangeArrowheads="1"/>
            </p:cNvSpPr>
            <p:nvPr/>
          </p:nvSpPr>
          <p:spPr bwMode="gray">
            <a:xfrm>
              <a:off x="2159850" y="3750792"/>
              <a:ext cx="6660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400" noProof="1" smtClean="0">
                  <a:solidFill>
                    <a:srgbClr val="404040"/>
                  </a:solidFill>
                </a:rPr>
                <a:t>Replace this placeholder text with your text.</a:t>
              </a:r>
              <a:endParaRPr lang="en-US" sz="2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323849" y="4848313"/>
            <a:ext cx="8496301" cy="954000"/>
            <a:chOff x="323849" y="4848313"/>
            <a:chExt cx="8496301" cy="954000"/>
          </a:xfrm>
        </p:grpSpPr>
        <p:sp>
          <p:nvSpPr>
            <p:cNvPr id="38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1836001" cy="954000"/>
            </a:xfrm>
            <a:prstGeom prst="rect">
              <a:avLst/>
            </a:prstGeom>
            <a:blipFill dpi="0" rotWithShape="1">
              <a:blip r:embed="rId7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7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9" name="Rectangle 54"/>
            <p:cNvSpPr>
              <a:spLocks noChangeArrowheads="1"/>
            </p:cNvSpPr>
            <p:nvPr/>
          </p:nvSpPr>
          <p:spPr bwMode="gray">
            <a:xfrm>
              <a:off x="2159850" y="4848313"/>
              <a:ext cx="6660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9417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X:\07 Produktion\06_Bilder_und_Hintergründe\Slide-Backgrounds\zur_Veröffentlichung\B0120 Architecture 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>
                <a:solidFill>
                  <a:srgbClr val="000000"/>
                </a:solidFill>
              </a:rPr>
              <a:t>Agenda </a:t>
            </a:r>
            <a:r>
              <a:rPr lang="en-US" b="0" noProof="1" smtClean="0">
                <a:solidFill>
                  <a:srgbClr val="000000"/>
                </a:solidFill>
              </a:rPr>
              <a:t>- 5 items with background image</a:t>
            </a:r>
            <a:endParaRPr lang="en-US" b="0" noProof="1">
              <a:solidFill>
                <a:srgbClr val="000000"/>
              </a:solidFill>
            </a:endParaRP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Placeholder for your own sub headline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3" name="Gruppieren 22"/>
          <p:cNvGrpSpPr/>
          <p:nvPr/>
        </p:nvGrpSpPr>
        <p:grpSpPr bwMode="gray">
          <a:xfrm>
            <a:off x="323849" y="1555750"/>
            <a:ext cx="8496301" cy="734400"/>
            <a:chOff x="323849" y="1555750"/>
            <a:chExt cx="8496301" cy="954000"/>
          </a:xfrm>
        </p:grpSpPr>
        <p:sp>
          <p:nvSpPr>
            <p:cNvPr id="25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1440000" cy="95400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4" name="Rectangle 51"/>
            <p:cNvSpPr>
              <a:spLocks noChangeArrowheads="1"/>
            </p:cNvSpPr>
            <p:nvPr/>
          </p:nvSpPr>
          <p:spPr bwMode="gray">
            <a:xfrm>
              <a:off x="323849" y="1555750"/>
              <a:ext cx="432001" cy="954000"/>
            </a:xfrm>
            <a:prstGeom prst="rect">
              <a:avLst/>
            </a:prstGeom>
            <a:solidFill>
              <a:srgbClr val="2A79FF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2"/>
            <p:cNvSpPr>
              <a:spLocks noChangeArrowheads="1"/>
            </p:cNvSpPr>
            <p:nvPr/>
          </p:nvSpPr>
          <p:spPr bwMode="gray">
            <a:xfrm>
              <a:off x="1763849" y="1555750"/>
              <a:ext cx="7056301" cy="954000"/>
            </a:xfrm>
            <a:prstGeom prst="rect">
              <a:avLst/>
            </a:prstGeom>
            <a:solidFill>
              <a:srgbClr val="AAC9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200" b="1" noProof="1">
                  <a:solidFill>
                    <a:schemeClr val="accent1"/>
                  </a:solidFill>
                </a:rPr>
                <a:t>This is a placeholder text. </a:t>
              </a:r>
            </a:p>
          </p:txBody>
        </p:sp>
      </p:grpSp>
      <p:grpSp>
        <p:nvGrpSpPr>
          <p:cNvPr id="28" name="Gruppieren 27"/>
          <p:cNvGrpSpPr/>
          <p:nvPr/>
        </p:nvGrpSpPr>
        <p:grpSpPr bwMode="gray">
          <a:xfrm>
            <a:off x="323849" y="2433791"/>
            <a:ext cx="8496301" cy="734400"/>
            <a:chOff x="323849" y="2653271"/>
            <a:chExt cx="8496301" cy="954000"/>
          </a:xfrm>
        </p:grpSpPr>
        <p:sp>
          <p:nvSpPr>
            <p:cNvPr id="30" name="Rectangle 57"/>
            <p:cNvSpPr>
              <a:spLocks noChangeArrowheads="1"/>
            </p:cNvSpPr>
            <p:nvPr/>
          </p:nvSpPr>
          <p:spPr bwMode="gray">
            <a:xfrm>
              <a:off x="323850" y="2653271"/>
              <a:ext cx="1440000" cy="954000"/>
            </a:xfrm>
            <a:prstGeom prst="rect">
              <a:avLst/>
            </a:prstGeom>
            <a:blipFill dpi="0" rotWithShape="1">
              <a:blip r:embed="rId5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9" name="Rectangle 53"/>
            <p:cNvSpPr>
              <a:spLocks noChangeArrowheads="1"/>
            </p:cNvSpPr>
            <p:nvPr/>
          </p:nvSpPr>
          <p:spPr bwMode="gray">
            <a:xfrm>
              <a:off x="323849" y="2653271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1" name="Rectangle 54"/>
            <p:cNvSpPr>
              <a:spLocks noChangeArrowheads="1"/>
            </p:cNvSpPr>
            <p:nvPr/>
          </p:nvSpPr>
          <p:spPr bwMode="gray">
            <a:xfrm>
              <a:off x="1763850" y="2653271"/>
              <a:ext cx="7056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200" noProof="1" smtClean="0">
                  <a:solidFill>
                    <a:srgbClr val="404040"/>
                  </a:solidFill>
                </a:rPr>
                <a:t>Insert your text here.</a:t>
              </a:r>
              <a:endParaRPr lang="en-US" sz="22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323849" y="3311832"/>
            <a:ext cx="8496301" cy="734400"/>
            <a:chOff x="323849" y="3750792"/>
            <a:chExt cx="8496301" cy="954000"/>
          </a:xfrm>
        </p:grpSpPr>
        <p:sp>
          <p:nvSpPr>
            <p:cNvPr id="34" name="Rectangle 57"/>
            <p:cNvSpPr>
              <a:spLocks noChangeArrowheads="1"/>
            </p:cNvSpPr>
            <p:nvPr/>
          </p:nvSpPr>
          <p:spPr bwMode="gray">
            <a:xfrm>
              <a:off x="323850" y="3750792"/>
              <a:ext cx="1440000" cy="954000"/>
            </a:xfrm>
            <a:prstGeom prst="rect">
              <a:avLst/>
            </a:prstGeom>
            <a:blipFill dpi="0" rotWithShape="1">
              <a:blip r:embed="rId6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3" name="Rectangle 55"/>
            <p:cNvSpPr>
              <a:spLocks noChangeArrowheads="1"/>
            </p:cNvSpPr>
            <p:nvPr/>
          </p:nvSpPr>
          <p:spPr bwMode="gray">
            <a:xfrm>
              <a:off x="323849" y="3750792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5" name="Rectangle 54"/>
            <p:cNvSpPr>
              <a:spLocks noChangeArrowheads="1"/>
            </p:cNvSpPr>
            <p:nvPr/>
          </p:nvSpPr>
          <p:spPr bwMode="gray">
            <a:xfrm>
              <a:off x="1763849" y="3750792"/>
              <a:ext cx="7056301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200" noProof="1">
                  <a:solidFill>
                    <a:srgbClr val="404040"/>
                  </a:solidFill>
                </a:rPr>
                <a:t>Replace this placeholder text with your text.</a:t>
              </a: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323849" y="4189873"/>
            <a:ext cx="8496301" cy="734400"/>
            <a:chOff x="323849" y="4848313"/>
            <a:chExt cx="8496301" cy="954000"/>
          </a:xfrm>
        </p:grpSpPr>
        <p:sp>
          <p:nvSpPr>
            <p:cNvPr id="38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1440000" cy="954000"/>
            </a:xfrm>
            <a:prstGeom prst="rect">
              <a:avLst/>
            </a:prstGeom>
            <a:blipFill dpi="0" rotWithShape="1">
              <a:blip r:embed="rId7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7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9" name="Rectangle 54"/>
            <p:cNvSpPr>
              <a:spLocks noChangeArrowheads="1"/>
            </p:cNvSpPr>
            <p:nvPr/>
          </p:nvSpPr>
          <p:spPr bwMode="gray">
            <a:xfrm>
              <a:off x="1763850" y="4848313"/>
              <a:ext cx="7056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323849" y="5067913"/>
            <a:ext cx="8496301" cy="734400"/>
            <a:chOff x="323849" y="4848313"/>
            <a:chExt cx="8496301" cy="954000"/>
          </a:xfrm>
        </p:grpSpPr>
        <p:sp>
          <p:nvSpPr>
            <p:cNvPr id="54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1440000" cy="954000"/>
            </a:xfrm>
            <a:prstGeom prst="rect">
              <a:avLst/>
            </a:prstGeom>
            <a:blipFill dpi="0" rotWithShape="1">
              <a:blip r:embed="rId8" cstate="print"/>
              <a:srcRect/>
              <a:stretch>
                <a:fillRect t="-10000" b="-1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55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432001" cy="95400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8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  <a:endParaRPr lang="en-US" sz="28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gray">
            <a:xfrm>
              <a:off x="1763850" y="4848313"/>
              <a:ext cx="7056300" cy="954000"/>
            </a:xfrm>
            <a:prstGeom prst="rect">
              <a:avLst/>
            </a:prstGeom>
            <a:solidFill>
              <a:srgbClr val="FFFFF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200" noProof="1" smtClean="0">
                  <a:solidFill>
                    <a:srgbClr val="404040"/>
                  </a:solidFill>
                </a:rPr>
                <a:t>Please insert </a:t>
              </a:r>
              <a:r>
                <a:rPr lang="en-US" sz="2200" noProof="1">
                  <a:solidFill>
                    <a:srgbClr val="404040"/>
                  </a:solidFill>
                </a:rPr>
                <a:t>your text </a:t>
              </a:r>
              <a:r>
                <a:rPr lang="en-US" sz="2200" noProof="1" smtClean="0">
                  <a:solidFill>
                    <a:srgbClr val="404040"/>
                  </a:solidFill>
                </a:rPr>
                <a:t>here.</a:t>
              </a:r>
              <a:endParaRPr lang="en-US" sz="2200" noProof="1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15937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- 4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2" name="Gruppieren 11"/>
          <p:cNvGrpSpPr/>
          <p:nvPr/>
        </p:nvGrpSpPr>
        <p:grpSpPr bwMode="gray">
          <a:xfrm>
            <a:off x="323849" y="1555750"/>
            <a:ext cx="8496301" cy="954000"/>
            <a:chOff x="323849" y="1555750"/>
            <a:chExt cx="8496301" cy="954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49" y="1555750"/>
              <a:ext cx="954000" cy="954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0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1421850" y="1555750"/>
              <a:ext cx="7398300" cy="954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2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13" name="Gruppieren 12"/>
          <p:cNvGrpSpPr/>
          <p:nvPr/>
        </p:nvGrpSpPr>
        <p:grpSpPr bwMode="gray">
          <a:xfrm>
            <a:off x="323849" y="2653271"/>
            <a:ext cx="8496301" cy="954000"/>
            <a:chOff x="323849" y="2653271"/>
            <a:chExt cx="8496301" cy="954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49" y="2653271"/>
              <a:ext cx="954000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1421850" y="2653271"/>
              <a:ext cx="7398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20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14" name="Gruppieren 13"/>
          <p:cNvGrpSpPr/>
          <p:nvPr/>
        </p:nvGrpSpPr>
        <p:grpSpPr bwMode="gray">
          <a:xfrm>
            <a:off x="323849" y="3750792"/>
            <a:ext cx="8496301" cy="954000"/>
            <a:chOff x="323849" y="3750792"/>
            <a:chExt cx="8496301" cy="954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49" y="3750792"/>
              <a:ext cx="954000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1421850" y="3750792"/>
              <a:ext cx="7398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20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2000" noProof="1">
                  <a:solidFill>
                    <a:srgbClr val="404040"/>
                  </a:solidFill>
                </a:rPr>
              </a:br>
              <a:r>
                <a:rPr lang="de-DE" sz="20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</p:grpSp>
      <p:grpSp>
        <p:nvGrpSpPr>
          <p:cNvPr id="15" name="Gruppieren 14"/>
          <p:cNvGrpSpPr/>
          <p:nvPr/>
        </p:nvGrpSpPr>
        <p:grpSpPr bwMode="gray">
          <a:xfrm>
            <a:off x="323849" y="4848313"/>
            <a:ext cx="8496301" cy="954000"/>
            <a:chOff x="323849" y="4848313"/>
            <a:chExt cx="8496301" cy="954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49" y="4848313"/>
              <a:ext cx="954000" cy="954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4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1421850" y="4848313"/>
              <a:ext cx="739830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20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2425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X:\07 Produktion\06_Bilder_und_Hintergründe\Slide-Backgrounds\zur_Veröffentlichung\B0120 Architecture 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1" smtClean="0">
                <a:solidFill>
                  <a:srgbClr val="000000"/>
                </a:solidFill>
              </a:rPr>
              <a:t>Agenda </a:t>
            </a:r>
            <a:r>
              <a:rPr lang="en-US" b="0" noProof="1" smtClean="0">
                <a:solidFill>
                  <a:srgbClr val="000000"/>
                </a:solidFill>
              </a:rPr>
              <a:t>- 3 items with background image</a:t>
            </a:r>
            <a:endParaRPr lang="en-US" b="0" noProof="1">
              <a:solidFill>
                <a:srgbClr val="000000"/>
              </a:solidFill>
            </a:endParaRP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Placeholder for your own sub headline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3" name="Gruppieren 2"/>
          <p:cNvGrpSpPr/>
          <p:nvPr/>
        </p:nvGrpSpPr>
        <p:grpSpPr bwMode="gray">
          <a:xfrm>
            <a:off x="323850" y="1555750"/>
            <a:ext cx="8494713" cy="1331640"/>
            <a:chOff x="323850" y="1555750"/>
            <a:chExt cx="8494713" cy="1331640"/>
          </a:xfrm>
        </p:grpSpPr>
        <p:sp>
          <p:nvSpPr>
            <p:cNvPr id="41" name="Rectangle 52"/>
            <p:cNvSpPr>
              <a:spLocks noChangeArrowheads="1"/>
            </p:cNvSpPr>
            <p:nvPr/>
          </p:nvSpPr>
          <p:spPr bwMode="gray">
            <a:xfrm>
              <a:off x="2735850" y="1555750"/>
              <a:ext cx="6082713" cy="43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196"/>
              </a:scheme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 smtClean="0">
                  <a:solidFill>
                    <a:schemeClr val="accent1"/>
                  </a:solidFill>
                </a:rPr>
                <a:t>This is a placeholder text. </a:t>
              </a:r>
              <a:endParaRPr lang="en-US" b="1" noProof="1">
                <a:solidFill>
                  <a:schemeClr val="accent1"/>
                </a:solidFill>
              </a:endParaRPr>
            </a:p>
          </p:txBody>
        </p:sp>
        <p:sp>
          <p:nvSpPr>
            <p:cNvPr id="42" name="Rectangle 52"/>
            <p:cNvSpPr>
              <a:spLocks noChangeArrowheads="1"/>
            </p:cNvSpPr>
            <p:nvPr/>
          </p:nvSpPr>
          <p:spPr bwMode="gray">
            <a:xfrm>
              <a:off x="2735850" y="1987750"/>
              <a:ext cx="6082713" cy="89964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196"/>
              </a:scheme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b="1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  <p:sp>
          <p:nvSpPr>
            <p:cNvPr id="67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2412000" cy="1331640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l="-10000" r="-40000"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8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1331640"/>
            </a:xfrm>
            <a:prstGeom prst="rect">
              <a:avLst/>
            </a:prstGeom>
            <a:solidFill>
              <a:schemeClr val="accent1">
                <a:alpha val="50196"/>
              </a:scheme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  <p:grpSp>
        <p:nvGrpSpPr>
          <p:cNvPr id="4" name="Gruppieren 3"/>
          <p:cNvGrpSpPr/>
          <p:nvPr/>
        </p:nvGrpSpPr>
        <p:grpSpPr bwMode="gray">
          <a:xfrm>
            <a:off x="323850" y="3013210"/>
            <a:ext cx="8494713" cy="1331640"/>
            <a:chOff x="323850" y="3013210"/>
            <a:chExt cx="8494713" cy="1331640"/>
          </a:xfrm>
        </p:grpSpPr>
        <p:sp>
          <p:nvSpPr>
            <p:cNvPr id="45" name="Rectangle 58"/>
            <p:cNvSpPr>
              <a:spLocks noChangeArrowheads="1"/>
            </p:cNvSpPr>
            <p:nvPr/>
          </p:nvSpPr>
          <p:spPr bwMode="gray">
            <a:xfrm>
              <a:off x="2735850" y="3013210"/>
              <a:ext cx="6082713" cy="432000"/>
            </a:xfrm>
            <a:prstGeom prst="rect">
              <a:avLst/>
            </a:prstGeom>
            <a:solidFill>
              <a:srgbClr val="7F7F7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>
                  <a:solidFill>
                    <a:srgbClr val="000000"/>
                  </a:solidFill>
                </a:rPr>
                <a:t>This text can be replaced with your own text.</a:t>
              </a:r>
            </a:p>
          </p:txBody>
        </p:sp>
        <p:sp>
          <p:nvSpPr>
            <p:cNvPr id="46" name="Rectangle 58"/>
            <p:cNvSpPr>
              <a:spLocks noChangeArrowheads="1"/>
            </p:cNvSpPr>
            <p:nvPr/>
          </p:nvSpPr>
          <p:spPr bwMode="gray">
            <a:xfrm>
              <a:off x="2735850" y="3445210"/>
              <a:ext cx="6082713" cy="89964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69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2412000" cy="1331640"/>
            </a:xfrm>
            <a:prstGeom prst="rect">
              <a:avLst/>
            </a:prstGeom>
            <a:blipFill dpi="0" rotWithShape="1">
              <a:blip r:embed="rId5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0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432000" cy="133164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  <p:grpSp>
        <p:nvGrpSpPr>
          <p:cNvPr id="5" name="Gruppieren 4"/>
          <p:cNvGrpSpPr/>
          <p:nvPr/>
        </p:nvGrpSpPr>
        <p:grpSpPr bwMode="gray">
          <a:xfrm>
            <a:off x="323850" y="4470670"/>
            <a:ext cx="8494713" cy="1331640"/>
            <a:chOff x="323850" y="4470670"/>
            <a:chExt cx="8494713" cy="1331640"/>
          </a:xfrm>
        </p:grpSpPr>
        <p:sp>
          <p:nvSpPr>
            <p:cNvPr id="49" name="Rectangle 58"/>
            <p:cNvSpPr>
              <a:spLocks noChangeArrowheads="1"/>
            </p:cNvSpPr>
            <p:nvPr/>
          </p:nvSpPr>
          <p:spPr bwMode="gray">
            <a:xfrm>
              <a:off x="2735850" y="4470670"/>
              <a:ext cx="6082713" cy="432000"/>
            </a:xfrm>
            <a:prstGeom prst="rect">
              <a:avLst/>
            </a:prstGeom>
            <a:solidFill>
              <a:srgbClr val="7F7F7F">
                <a:alpha val="49804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 smtClean="0">
                  <a:solidFill>
                    <a:srgbClr val="000000"/>
                  </a:solidFill>
                </a:rPr>
                <a:t>This is a placeholder text. </a:t>
              </a:r>
              <a:endParaRPr lang="en-US" b="1" noProof="1">
                <a:solidFill>
                  <a:srgbClr val="000000"/>
                </a:solidFill>
              </a:endParaRPr>
            </a:p>
          </p:txBody>
        </p:sp>
        <p:sp>
          <p:nvSpPr>
            <p:cNvPr id="50" name="Rectangle 58"/>
            <p:cNvSpPr>
              <a:spLocks noChangeArrowheads="1"/>
            </p:cNvSpPr>
            <p:nvPr/>
          </p:nvSpPr>
          <p:spPr bwMode="gray">
            <a:xfrm>
              <a:off x="2735850" y="4902670"/>
              <a:ext cx="6082713" cy="89964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/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71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2412000" cy="1331640"/>
            </a:xfrm>
            <a:prstGeom prst="rect">
              <a:avLst/>
            </a:prstGeom>
            <a:blipFill dpi="0" rotWithShape="1">
              <a:blip r:embed="rId6" cstate="print"/>
              <a:srcRect/>
              <a:stretch>
                <a:fillRect/>
              </a:stretch>
            </a:blip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endParaRPr lang="en-US" sz="2800" b="1" noProof="1"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2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432000" cy="1331640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32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en-US" sz="32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9511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hteck 52"/>
          <p:cNvSpPr/>
          <p:nvPr/>
        </p:nvSpPr>
        <p:spPr bwMode="gray">
          <a:xfrm>
            <a:off x="0" y="1385456"/>
            <a:ext cx="9144000" cy="547254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</a:t>
            </a:r>
            <a:r>
              <a:rPr lang="en-US" b="0" dirty="0" smtClean="0"/>
              <a:t>- 4 Items with Image</a:t>
            </a:r>
            <a:endParaRPr lang="en-US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Enter your subheadline here</a:t>
            </a:r>
            <a:endParaRPr lang="en-US" noProof="1" smtClean="0"/>
          </a:p>
        </p:txBody>
      </p:sp>
      <p:sp>
        <p:nvSpPr>
          <p:cNvPr id="31" name="Rectangle 7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1555749"/>
            <a:ext cx="4161482" cy="1061243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400" b="1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5" name="Rectangle 6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1555749"/>
            <a:ext cx="432000" cy="1061243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6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1</a:t>
            </a:r>
            <a:endParaRPr lang="en-US" sz="36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32" name="Rectangle 72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616992"/>
            <a:ext cx="4161482" cy="1061244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4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</a:p>
        </p:txBody>
      </p:sp>
      <p:sp>
        <p:nvSpPr>
          <p:cNvPr id="46" name="Rectangle 7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616995"/>
            <a:ext cx="432000" cy="1061244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6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2</a:t>
            </a:r>
            <a:endParaRPr lang="en-US" sz="36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0" name="Rectangle 74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678235"/>
            <a:ext cx="4161482" cy="1061244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400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</a:p>
        </p:txBody>
      </p:sp>
      <p:sp>
        <p:nvSpPr>
          <p:cNvPr id="47" name="Rectangle 73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678238"/>
            <a:ext cx="432000" cy="1061244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6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3</a:t>
            </a:r>
            <a:endParaRPr lang="en-US" sz="36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1" name="Rectangle 76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739478"/>
            <a:ext cx="4161482" cy="1061243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400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8" name="Rectangle 75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739482"/>
            <a:ext cx="432000" cy="1061243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6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4</a:t>
            </a:r>
            <a:endParaRPr lang="en-US" sz="36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476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31" grpId="0" animBg="1"/>
      <p:bldP spid="45" grpId="0" animBg="1"/>
      <p:bldP spid="32" grpId="0" animBg="1"/>
      <p:bldP spid="46" grpId="0" animBg="1"/>
      <p:bldP spid="40" grpId="0" animBg="1"/>
      <p:bldP spid="47" grpId="0" animBg="1"/>
      <p:bldP spid="41" grpId="0" animBg="1"/>
      <p:bldP spid="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hteck 51"/>
          <p:cNvSpPr/>
          <p:nvPr/>
        </p:nvSpPr>
        <p:spPr bwMode="gray">
          <a:xfrm>
            <a:off x="0" y="1385456"/>
            <a:ext cx="9144000" cy="54725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</a:t>
            </a:r>
            <a:r>
              <a:rPr lang="en-US" b="0" dirty="0" smtClean="0"/>
              <a:t>- 6 Items with Image</a:t>
            </a:r>
            <a:endParaRPr lang="en-US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Enter your subheadline here</a:t>
            </a:r>
            <a:endParaRPr lang="en-US" noProof="1" smtClean="0"/>
          </a:p>
        </p:txBody>
      </p:sp>
      <p:sp>
        <p:nvSpPr>
          <p:cNvPr id="31" name="Rectangle 7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1555749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b="1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5" name="Rectangle 6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1555749"/>
            <a:ext cx="432000" cy="707496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1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32" name="Rectangle 72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263245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sz="22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6" name="Rectangle 7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263247"/>
            <a:ext cx="432000" cy="707496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2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0" name="Rectangle 74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970740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sz="22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7" name="Rectangle 73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970742"/>
            <a:ext cx="432000" cy="707496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3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1" name="Rectangle 76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678236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8" name="Rectangle 75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678238"/>
            <a:ext cx="432000" cy="707496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4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2" name="Rectangle 78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385731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sz="22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9" name="Rectangle 77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385733"/>
            <a:ext cx="432000" cy="707496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5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3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5093227"/>
            <a:ext cx="4161482" cy="707496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2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sz="22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0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5093229"/>
            <a:ext cx="432000" cy="707496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32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6</a:t>
            </a:r>
            <a:endParaRPr lang="en-US" sz="32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0555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1" grpId="0" animBg="1"/>
      <p:bldP spid="45" grpId="0" animBg="1"/>
      <p:bldP spid="32" grpId="0" animBg="1"/>
      <p:bldP spid="46" grpId="0" animBg="1"/>
      <p:bldP spid="40" grpId="0" animBg="1"/>
      <p:bldP spid="47" grpId="0" animBg="1"/>
      <p:bldP spid="41" grpId="0" animBg="1"/>
      <p:bldP spid="48" grpId="0" animBg="1"/>
      <p:bldP spid="42" grpId="0" animBg="1"/>
      <p:bldP spid="49" grpId="0" animBg="1"/>
      <p:bldP spid="43" grpId="0" animBg="1"/>
      <p:bldP spid="5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hteck 54"/>
          <p:cNvSpPr/>
          <p:nvPr/>
        </p:nvSpPr>
        <p:spPr bwMode="gray">
          <a:xfrm>
            <a:off x="0" y="1385456"/>
            <a:ext cx="9144000" cy="547254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</a:t>
            </a:r>
            <a:r>
              <a:rPr lang="en-US" b="0" dirty="0" smtClean="0"/>
              <a:t>- 8 Items with Image</a:t>
            </a:r>
            <a:endParaRPr lang="en-US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Enter your subheadline here</a:t>
            </a:r>
            <a:endParaRPr lang="en-US" noProof="1" smtClean="0"/>
          </a:p>
        </p:txBody>
      </p:sp>
      <p:sp>
        <p:nvSpPr>
          <p:cNvPr id="31" name="Rectangle 7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1555749"/>
            <a:ext cx="4161482" cy="530622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b="1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5" name="Rectangle 6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1555749"/>
            <a:ext cx="432000" cy="530622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1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32" name="Rectangle 72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086371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sz="20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6" name="Rectangle 7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086373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2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0" name="Rectangle 74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616992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sz="20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7" name="Rectangle 73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616994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3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1" name="Rectangle 76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147614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8" name="Rectangle 75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147616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4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2" name="Rectangle 78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678235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sz="20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9" name="Rectangle 77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678237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5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3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208857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50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208859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6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4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739480"/>
            <a:ext cx="4161482" cy="530622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sz="20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1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739480"/>
            <a:ext cx="432000" cy="530622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7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53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5270102"/>
            <a:ext cx="4161482" cy="530621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sz="2000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sz="2000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4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5270104"/>
            <a:ext cx="432000" cy="530621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8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8</a:t>
            </a:r>
            <a:endParaRPr lang="en-US" sz="28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1779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31" grpId="0" animBg="1"/>
      <p:bldP spid="45" grpId="0" animBg="1"/>
      <p:bldP spid="32" grpId="0" animBg="1"/>
      <p:bldP spid="46" grpId="0" animBg="1"/>
      <p:bldP spid="40" grpId="0" animBg="1"/>
      <p:bldP spid="47" grpId="0" animBg="1"/>
      <p:bldP spid="41" grpId="0" animBg="1"/>
      <p:bldP spid="48" grpId="0" animBg="1"/>
      <p:bldP spid="42" grpId="0" animBg="1"/>
      <p:bldP spid="49" grpId="0" animBg="1"/>
      <p:bldP spid="43" grpId="0" animBg="1"/>
      <p:bldP spid="50" grpId="0" animBg="1"/>
      <p:bldP spid="44" grpId="0" animBg="1"/>
      <p:bldP spid="51" grpId="0" animBg="1"/>
      <p:bldP spid="53" grpId="0" animBg="1"/>
      <p:bldP spid="5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11" descr="\\NAS\CH_Produktion\05_Vorlagen_und_Designs\zur_Veröffentlichung\Nach Thema\Teamwork\T035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gray">
          <a:xfrm>
            <a:off x="0" y="1385456"/>
            <a:ext cx="9144000" cy="5470957"/>
          </a:xfrm>
          <a:prstGeom prst="rect">
            <a:avLst/>
          </a:prstGeom>
          <a:noFill/>
        </p:spPr>
      </p:pic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</a:t>
            </a:r>
            <a:r>
              <a:rPr lang="en-US" b="0" dirty="0" smtClean="0"/>
              <a:t>- 10 Items with Image</a:t>
            </a:r>
            <a:endParaRPr lang="en-US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Enter your subheadline here</a:t>
            </a:r>
            <a:endParaRPr lang="en-US" noProof="1" smtClean="0"/>
          </a:p>
        </p:txBody>
      </p:sp>
      <p:sp>
        <p:nvSpPr>
          <p:cNvPr id="31" name="Rectangle 7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1555749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b="1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5" name="Rectangle 6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1555749"/>
            <a:ext cx="432000" cy="424609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1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32" name="Rectangle 72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1980358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6" name="Rectangle 7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1980359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2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0" name="Rectangle 74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404966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7" name="Rectangle 73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404968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3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1" name="Rectangle 76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2829575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8" name="Rectangle 75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2829577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4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2" name="Rectangle 78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254184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49" name="Rectangle 77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254185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5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3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3678793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0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3678794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6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44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103403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1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103403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7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55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526899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>
                <a:solidFill>
                  <a:srgbClr val="000000"/>
                </a:solidFill>
                <a:cs typeface="Arial" charset="0"/>
              </a:rPr>
              <a:t>This is a placeholder text. </a:t>
            </a:r>
          </a:p>
        </p:txBody>
      </p:sp>
      <p:sp>
        <p:nvSpPr>
          <p:cNvPr id="56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526899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8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58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4951508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Replace this text.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9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4951508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9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61" name="Rectangle 80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55850" y="5376116"/>
            <a:ext cx="4161482" cy="424609"/>
          </a:xfrm>
          <a:prstGeom prst="rect">
            <a:avLst/>
          </a:prstGeom>
          <a:solidFill>
            <a:srgbClr val="FFFFFF">
              <a:alpha val="7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lIns="216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r>
              <a:rPr lang="en-US" noProof="1" smtClean="0">
                <a:solidFill>
                  <a:srgbClr val="000000"/>
                </a:solidFill>
                <a:cs typeface="Arial" charset="0"/>
              </a:rPr>
              <a:t>Insert your text here.</a:t>
            </a:r>
            <a:endParaRPr lang="en-US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62" name="Rectangle 79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23850" y="5376116"/>
            <a:ext cx="432000" cy="424609"/>
          </a:xfrm>
          <a:prstGeom prst="rect">
            <a:avLst/>
          </a:prstGeom>
          <a:solidFill>
            <a:srgbClr val="000000">
              <a:alpha val="25000"/>
            </a:srgbClr>
          </a:solidFill>
          <a:ln w="12700" algn="ctr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 defTabSz="801688" eaLnBrk="0" hangingPunct="0">
              <a:defRPr/>
            </a:pPr>
            <a:r>
              <a:rPr lang="en-US" sz="2000" noProof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rial" charset="0"/>
              </a:rPr>
              <a:t>10</a:t>
            </a:r>
            <a:endParaRPr lang="en-US" sz="2000" noProof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3169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5" grpId="0" animBg="1"/>
      <p:bldP spid="32" grpId="0" animBg="1"/>
      <p:bldP spid="46" grpId="0" animBg="1"/>
      <p:bldP spid="40" grpId="0" animBg="1"/>
      <p:bldP spid="47" grpId="0" animBg="1"/>
      <p:bldP spid="41" grpId="0" animBg="1"/>
      <p:bldP spid="48" grpId="0" animBg="1"/>
      <p:bldP spid="42" grpId="0" animBg="1"/>
      <p:bldP spid="49" grpId="0" animBg="1"/>
      <p:bldP spid="43" grpId="0" animBg="1"/>
      <p:bldP spid="50" grpId="0" animBg="1"/>
      <p:bldP spid="44" grpId="0" animBg="1"/>
      <p:bldP spid="51" grpId="0" animBg="1"/>
      <p:bldP spid="55" grpId="0" animBg="1"/>
      <p:bldP spid="56" grpId="0" animBg="1"/>
      <p:bldP spid="58" grpId="0" animBg="1"/>
      <p:bldP spid="59" grpId="0" animBg="1"/>
      <p:bldP spid="61" grpId="0" animBg="1"/>
      <p:bldP spid="6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- 3D Cubes with 2 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Placeholder for your own sub </a:t>
            </a:r>
            <a:r>
              <a:rPr lang="en-US" dirty="0" smtClean="0"/>
              <a:t>headline</a:t>
            </a:r>
            <a:endParaRPr lang="en-US" dirty="0"/>
          </a:p>
        </p:txBody>
      </p:sp>
      <p:grpSp>
        <p:nvGrpSpPr>
          <p:cNvPr id="25" name="Gruppieren 24"/>
          <p:cNvGrpSpPr/>
          <p:nvPr/>
        </p:nvGrpSpPr>
        <p:grpSpPr bwMode="gray">
          <a:xfrm>
            <a:off x="1008886" y="2026603"/>
            <a:ext cx="7385336" cy="1340978"/>
            <a:chOff x="1008886" y="2026603"/>
            <a:chExt cx="7385336" cy="1340978"/>
          </a:xfrm>
        </p:grpSpPr>
        <p:grpSp>
          <p:nvGrpSpPr>
            <p:cNvPr id="23" name="Gruppieren 22"/>
            <p:cNvGrpSpPr/>
            <p:nvPr/>
          </p:nvGrpSpPr>
          <p:grpSpPr bwMode="gray">
            <a:xfrm>
              <a:off x="1008886" y="2026603"/>
              <a:ext cx="2762540" cy="1340978"/>
              <a:chOff x="1420366" y="1554163"/>
              <a:chExt cx="2762540" cy="1340978"/>
            </a:xfrm>
          </p:grpSpPr>
          <p:pic>
            <p:nvPicPr>
              <p:cNvPr id="16" name="_effect" descr="C:\Users\marc.h\Desktop\Schatten-TEST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gray">
              <a:xfrm>
                <a:off x="1420366" y="2020375"/>
                <a:ext cx="2762540" cy="874766"/>
              </a:xfrm>
              <a:prstGeom prst="rect">
                <a:avLst/>
              </a:prstGeom>
              <a:noFill/>
            </p:spPr>
          </p:pic>
          <p:sp>
            <p:nvSpPr>
              <p:cNvPr id="9" name="Rechteck 8"/>
              <p:cNvSpPr/>
              <p:nvPr/>
            </p:nvSpPr>
            <p:spPr bwMode="gray">
              <a:xfrm>
                <a:off x="2080930" y="1554163"/>
                <a:ext cx="1080000" cy="1080000"/>
              </a:xfrm>
              <a:prstGeom prst="rect">
                <a:avLst/>
              </a:prstGeom>
              <a:gradFill>
                <a:gsLst>
                  <a:gs pos="0">
                    <a:srgbClr val="FFFFFF"/>
                  </a:gs>
                  <a:gs pos="50000">
                    <a:srgbClr val="E6E6E6"/>
                  </a:gs>
                  <a:gs pos="100000">
                    <a:srgbClr val="D7D7D7"/>
                  </a:gs>
                </a:gsLst>
                <a:lin ang="5400000" scaled="0"/>
              </a:gradFill>
              <a:ln w="12700">
                <a:noFill/>
                <a:round/>
                <a:headEnd/>
                <a:tailEnd/>
              </a:ln>
              <a:scene3d>
                <a:camera prst="perspectiveRight" fov="2700000">
                  <a:rot lat="300000" lon="953894" rev="0"/>
                </a:camera>
                <a:lightRig rig="soft" dir="t"/>
              </a:scene3d>
              <a:sp3d extrusionH="1080000" prstMaterial="metal">
                <a:bevelT w="12700" h="12700"/>
                <a:bevelB w="12700" h="12700"/>
              </a:sp3d>
            </p:spPr>
            <p:txBody>
              <a:bodyPr rtlCol="0" anchor="ctr"/>
              <a:lstStyle/>
              <a:p>
                <a:pPr algn="ctr"/>
                <a:r>
                  <a:rPr lang="de-DE" sz="5400" b="1" dirty="0" smtClean="0">
                    <a:solidFill>
                      <a:srgbClr val="646464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</a:rPr>
                  <a:t>2</a:t>
                </a:r>
                <a:endParaRPr lang="de-DE" sz="5400" b="1" dirty="0">
                  <a:solidFill>
                    <a:srgbClr val="64646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endParaRPr>
              </a:p>
            </p:txBody>
          </p:sp>
        </p:grpSp>
        <p:sp>
          <p:nvSpPr>
            <p:cNvPr id="51" name="Textfeld 50"/>
            <p:cNvSpPr txBox="1"/>
            <p:nvPr/>
          </p:nvSpPr>
          <p:spPr bwMode="gray">
            <a:xfrm>
              <a:off x="4217510" y="2099923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 this text with your own text.</a:t>
              </a:r>
            </a:p>
          </p:txBody>
        </p:sp>
        <p:cxnSp>
          <p:nvCxnSpPr>
            <p:cNvPr id="11" name="Gerade Verbindung 10"/>
            <p:cNvCxnSpPr/>
            <p:nvPr/>
          </p:nvCxnSpPr>
          <p:spPr bwMode="gray">
            <a:xfrm flipH="1">
              <a:off x="3098974" y="2467543"/>
              <a:ext cx="1110916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uppieren 25"/>
          <p:cNvGrpSpPr/>
          <p:nvPr/>
        </p:nvGrpSpPr>
        <p:grpSpPr bwMode="gray">
          <a:xfrm>
            <a:off x="449262" y="3673637"/>
            <a:ext cx="7940359" cy="2259579"/>
            <a:chOff x="449262" y="3673637"/>
            <a:chExt cx="7940359" cy="2259579"/>
          </a:xfrm>
        </p:grpSpPr>
        <p:sp>
          <p:nvSpPr>
            <p:cNvPr id="49" name="Textfeld 48"/>
            <p:cNvSpPr txBox="1"/>
            <p:nvPr/>
          </p:nvSpPr>
          <p:spPr bwMode="gray">
            <a:xfrm>
              <a:off x="449262" y="4000277"/>
              <a:ext cx="3494879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pPr algn="r"/>
              <a:r>
                <a:rPr lang="en-US" b="1" dirty="0">
                  <a:solidFill>
                    <a:schemeClr val="accent1"/>
                  </a:solidFill>
                </a:rPr>
                <a:t>This text can be replaced </a:t>
              </a:r>
              <a:r>
                <a:rPr lang="en-US" b="1" dirty="0" smtClean="0">
                  <a:solidFill>
                    <a:schemeClr val="accent1"/>
                  </a:solidFill>
                </a:rPr>
                <a:t/>
              </a:r>
              <a:br>
                <a:rPr lang="en-US" b="1" dirty="0" smtClean="0">
                  <a:solidFill>
                    <a:schemeClr val="accent1"/>
                  </a:solidFill>
                </a:rPr>
              </a:br>
              <a:r>
                <a:rPr lang="en-US" b="1" dirty="0" smtClean="0">
                  <a:solidFill>
                    <a:schemeClr val="accent1"/>
                  </a:solidFill>
                </a:rPr>
                <a:t>with </a:t>
              </a:r>
              <a:r>
                <a:rPr lang="en-US" b="1" dirty="0">
                  <a:solidFill>
                    <a:schemeClr val="accent1"/>
                  </a:solidFill>
                </a:rPr>
                <a:t>your own text.</a:t>
              </a:r>
            </a:p>
          </p:txBody>
        </p:sp>
        <p:grpSp>
          <p:nvGrpSpPr>
            <p:cNvPr id="22" name="Gruppieren 21"/>
            <p:cNvGrpSpPr/>
            <p:nvPr/>
          </p:nvGrpSpPr>
          <p:grpSpPr bwMode="gray">
            <a:xfrm>
              <a:off x="4160517" y="3673637"/>
              <a:ext cx="4229104" cy="2259579"/>
              <a:chOff x="342897" y="3917477"/>
              <a:chExt cx="4229104" cy="2259579"/>
            </a:xfrm>
          </p:grpSpPr>
          <p:pic>
            <p:nvPicPr>
              <p:cNvPr id="14" name="_effect" descr="C:\Users\marc.h\Desktop\Schatten-TEST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gray">
              <a:xfrm>
                <a:off x="342897" y="4837898"/>
                <a:ext cx="4229104" cy="1339158"/>
              </a:xfrm>
              <a:prstGeom prst="rect">
                <a:avLst/>
              </a:prstGeom>
              <a:noFill/>
            </p:spPr>
          </p:pic>
          <p:sp>
            <p:nvSpPr>
              <p:cNvPr id="7" name="Rechteck 6"/>
              <p:cNvSpPr/>
              <p:nvPr/>
            </p:nvSpPr>
            <p:spPr bwMode="gray">
              <a:xfrm>
                <a:off x="1901636" y="3917477"/>
                <a:ext cx="1800000" cy="1800000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  <a:ln w="12700">
                <a:noFill/>
                <a:round/>
                <a:headEnd/>
                <a:tailEnd/>
              </a:ln>
              <a:scene3d>
                <a:camera prst="perspectiveRight">
                  <a:rot lat="896495" lon="20089474" rev="21480000"/>
                </a:camera>
                <a:lightRig rig="soft" dir="t"/>
              </a:scene3d>
              <a:sp3d extrusionH="1800000" prstMaterial="metal">
                <a:bevelT w="38100" h="38100"/>
                <a:bevelB w="38100" h="38100"/>
              </a:sp3d>
            </p:spPr>
            <p:txBody>
              <a:bodyPr rtlCol="0" anchor="ctr"/>
              <a:lstStyle/>
              <a:p>
                <a:pPr algn="ctr"/>
                <a:r>
                  <a:rPr lang="de-DE" sz="8000" b="1" dirty="0" smtClean="0">
                    <a:solidFill>
                      <a:srgbClr val="FFFFFF"/>
                    </a:solidFill>
                    <a:effectLst>
                      <a:innerShdw blurRad="38100" dist="25400">
                        <a:prstClr val="black">
                          <a:alpha val="50000"/>
                        </a:prstClr>
                      </a:innerShdw>
                    </a:effectLst>
                  </a:rPr>
                  <a:t>1</a:t>
                </a:r>
                <a:endParaRPr lang="de-DE" sz="8000" b="1" dirty="0">
                  <a:solidFill>
                    <a:srgbClr val="FFFFFF"/>
                  </a:solidFill>
                  <a:effectLst>
                    <a:innerShdw blurRad="38100" dist="25400">
                      <a:prstClr val="black">
                        <a:alpha val="50000"/>
                      </a:prstClr>
                    </a:innerShdw>
                  </a:effectLst>
                </a:endParaRPr>
              </a:p>
            </p:txBody>
          </p:sp>
        </p:grpSp>
        <p:cxnSp>
          <p:nvCxnSpPr>
            <p:cNvPr id="33" name="Gerade Verbindung 32"/>
            <p:cNvCxnSpPr/>
            <p:nvPr/>
          </p:nvCxnSpPr>
          <p:spPr bwMode="gray">
            <a:xfrm flipH="1">
              <a:off x="3939540" y="4352657"/>
              <a:ext cx="1139030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820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3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Placeholder for your own sub </a:t>
            </a:r>
            <a:r>
              <a:rPr lang="en-US" dirty="0" smtClean="0"/>
              <a:t>headline</a:t>
            </a:r>
            <a:endParaRPr lang="en-US" dirty="0"/>
          </a:p>
        </p:txBody>
      </p:sp>
      <p:grpSp>
        <p:nvGrpSpPr>
          <p:cNvPr id="22" name="Gruppieren 21"/>
          <p:cNvGrpSpPr/>
          <p:nvPr/>
        </p:nvGrpSpPr>
        <p:grpSpPr bwMode="gray">
          <a:xfrm>
            <a:off x="1420366" y="1554163"/>
            <a:ext cx="7400576" cy="1340978"/>
            <a:chOff x="1420366" y="1554163"/>
            <a:chExt cx="7400576" cy="1340978"/>
          </a:xfrm>
        </p:grpSpPr>
        <p:pic>
          <p:nvPicPr>
            <p:cNvPr id="16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1420366" y="2020375"/>
              <a:ext cx="2762540" cy="874766"/>
            </a:xfrm>
            <a:prstGeom prst="rect">
              <a:avLst/>
            </a:prstGeom>
            <a:noFill/>
          </p:spPr>
        </p:pic>
        <p:sp>
          <p:nvSpPr>
            <p:cNvPr id="9" name="Rechteck 8"/>
            <p:cNvSpPr/>
            <p:nvPr/>
          </p:nvSpPr>
          <p:spPr bwMode="gray">
            <a:xfrm>
              <a:off x="2080930" y="1554163"/>
              <a:ext cx="1080000" cy="108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50000">
                  <a:srgbClr val="E6E6E6"/>
                </a:gs>
                <a:gs pos="100000">
                  <a:srgbClr val="D7D7D7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 fov="2700000">
                <a:rot lat="300000" lon="953894" rev="0"/>
              </a:camera>
              <a:lightRig rig="soft" dir="t"/>
            </a:scene3d>
            <a:sp3d extrusionH="1080000" prstMaterial="metal">
              <a:bevelT w="12700" h="12700"/>
              <a:bevelB w="12700" h="12700"/>
            </a:sp3d>
          </p:spPr>
          <p:txBody>
            <a:bodyPr rtlCol="0" anchor="ctr"/>
            <a:lstStyle/>
            <a:p>
              <a:pPr algn="ctr"/>
              <a:r>
                <a:rPr lang="de-DE" sz="5400" b="1" dirty="0" smtClean="0">
                  <a:solidFill>
                    <a:srgbClr val="64646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5400" b="1" dirty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51" name="Textfeld 50"/>
            <p:cNvSpPr txBox="1"/>
            <p:nvPr/>
          </p:nvSpPr>
          <p:spPr bwMode="gray">
            <a:xfrm>
              <a:off x="4644230" y="1734163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 this text with your own text.</a:t>
              </a:r>
            </a:p>
          </p:txBody>
        </p:sp>
        <p:cxnSp>
          <p:nvCxnSpPr>
            <p:cNvPr id="11" name="Gerade Verbindung 10"/>
            <p:cNvCxnSpPr>
              <a:stCxn id="51" idx="1"/>
            </p:cNvCxnSpPr>
            <p:nvPr/>
          </p:nvCxnSpPr>
          <p:spPr bwMode="gray">
            <a:xfrm flipH="1">
              <a:off x="3533314" y="2094163"/>
              <a:ext cx="1110916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ieren 22"/>
          <p:cNvGrpSpPr/>
          <p:nvPr/>
        </p:nvGrpSpPr>
        <p:grpSpPr bwMode="gray">
          <a:xfrm>
            <a:off x="-212622" y="2560375"/>
            <a:ext cx="9033564" cy="1754180"/>
            <a:chOff x="-212622" y="2560375"/>
            <a:chExt cx="9033564" cy="1754180"/>
          </a:xfrm>
        </p:grpSpPr>
        <p:pic>
          <p:nvPicPr>
            <p:cNvPr id="15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-212622" y="3280375"/>
              <a:ext cx="3265976" cy="1034180"/>
            </a:xfrm>
            <a:prstGeom prst="rect">
              <a:avLst/>
            </a:prstGeom>
            <a:noFill/>
          </p:spPr>
        </p:pic>
        <p:sp>
          <p:nvSpPr>
            <p:cNvPr id="8" name="Rechteck 7"/>
            <p:cNvSpPr/>
            <p:nvPr/>
          </p:nvSpPr>
          <p:spPr bwMode="gray">
            <a:xfrm>
              <a:off x="807942" y="2560375"/>
              <a:ext cx="1440000" cy="1440000"/>
            </a:xfrm>
            <a:prstGeom prst="rect">
              <a:avLst/>
            </a:prstGeom>
            <a:gradFill>
              <a:gsLst>
                <a:gs pos="0">
                  <a:srgbClr val="C0C0C0"/>
                </a:gs>
                <a:gs pos="50000">
                  <a:srgbClr val="969696"/>
                </a:gs>
                <a:gs pos="100000">
                  <a:srgbClr val="7D7D7D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587443" lon="21034304" rev="0"/>
              </a:camera>
              <a:lightRig rig="soft" dir="t"/>
            </a:scene3d>
            <a:sp3d extrusionH="1440000" prstMaterial="metal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6600" b="1" dirty="0" smtClean="0">
                  <a:solidFill>
                    <a:srgbClr val="FFFFFF"/>
                  </a:solidFill>
                  <a:effectLst>
                    <a:innerShdw blurRad="50800" dist="381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6600" b="1" dirty="0">
                <a:solidFill>
                  <a:srgbClr val="FFFFFF"/>
                </a:solidFill>
                <a:effectLst>
                  <a:innerShdw blurRad="50800" dist="381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50" name="Textfeld 49"/>
            <p:cNvSpPr txBox="1"/>
            <p:nvPr/>
          </p:nvSpPr>
          <p:spPr bwMode="gray">
            <a:xfrm>
              <a:off x="4644230" y="2920375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cxnSp>
          <p:nvCxnSpPr>
            <p:cNvPr id="30" name="Gerade Verbindung 29"/>
            <p:cNvCxnSpPr>
              <a:stCxn id="50" idx="1"/>
            </p:cNvCxnSpPr>
            <p:nvPr/>
          </p:nvCxnSpPr>
          <p:spPr bwMode="gray">
            <a:xfrm flipH="1">
              <a:off x="2457450" y="3280375"/>
              <a:ext cx="2186780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/>
          <p:cNvGrpSpPr/>
          <p:nvPr/>
        </p:nvGrpSpPr>
        <p:grpSpPr bwMode="gray">
          <a:xfrm>
            <a:off x="342897" y="3917477"/>
            <a:ext cx="8478045" cy="2259579"/>
            <a:chOff x="342897" y="3917477"/>
            <a:chExt cx="8478045" cy="2259579"/>
          </a:xfrm>
        </p:grpSpPr>
        <p:pic>
          <p:nvPicPr>
            <p:cNvPr id="14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342897" y="4837898"/>
              <a:ext cx="4229104" cy="1339158"/>
            </a:xfrm>
            <a:prstGeom prst="rect">
              <a:avLst/>
            </a:prstGeom>
            <a:noFill/>
          </p:spPr>
        </p:pic>
        <p:sp>
          <p:nvSpPr>
            <p:cNvPr id="49" name="Textfeld 48"/>
            <p:cNvSpPr txBox="1"/>
            <p:nvPr/>
          </p:nvSpPr>
          <p:spPr bwMode="gray">
            <a:xfrm>
              <a:off x="4644230" y="4457477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This text can be replaced </a:t>
              </a:r>
              <a:r>
                <a:rPr lang="en-US" b="1" dirty="0" smtClean="0">
                  <a:solidFill>
                    <a:schemeClr val="accent1"/>
                  </a:solidFill>
                </a:rPr>
                <a:t/>
              </a:r>
              <a:br>
                <a:rPr lang="en-US" b="1" dirty="0" smtClean="0">
                  <a:solidFill>
                    <a:schemeClr val="accent1"/>
                  </a:solidFill>
                </a:rPr>
              </a:br>
              <a:r>
                <a:rPr lang="en-US" b="1" dirty="0" smtClean="0">
                  <a:solidFill>
                    <a:schemeClr val="accent1"/>
                  </a:solidFill>
                </a:rPr>
                <a:t>with </a:t>
              </a:r>
              <a:r>
                <a:rPr lang="en-US" b="1" dirty="0">
                  <a:solidFill>
                    <a:schemeClr val="accent1"/>
                  </a:solidFill>
                </a:rPr>
                <a:t>your own text.</a:t>
              </a:r>
            </a:p>
          </p:txBody>
        </p:sp>
        <p:sp>
          <p:nvSpPr>
            <p:cNvPr id="7" name="Rechteck 6"/>
            <p:cNvSpPr/>
            <p:nvPr/>
          </p:nvSpPr>
          <p:spPr bwMode="gray">
            <a:xfrm>
              <a:off x="1901636" y="3917477"/>
              <a:ext cx="1800000" cy="1800000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896495" lon="20089474" rev="0"/>
              </a:camera>
              <a:lightRig rig="soft" dir="t"/>
            </a:scene3d>
            <a:sp3d extrusionH="1800000" prstMaterial="metal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8000" b="1" dirty="0" smtClean="0">
                  <a:solidFill>
                    <a:srgbClr val="FFFFFF"/>
                  </a:solidFill>
                  <a:effectLst>
                    <a:innerShdw blurRad="38100" dist="254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8000" b="1" dirty="0">
                <a:solidFill>
                  <a:srgbClr val="FFFFFF"/>
                </a:solidFill>
                <a:effectLst>
                  <a:innerShdw blurRad="38100" dist="254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cxnSp>
          <p:nvCxnSpPr>
            <p:cNvPr id="33" name="Gerade Verbindung 32"/>
            <p:cNvCxnSpPr>
              <a:stCxn id="49" idx="1"/>
            </p:cNvCxnSpPr>
            <p:nvPr/>
          </p:nvCxnSpPr>
          <p:spPr bwMode="gray">
            <a:xfrm flipH="1">
              <a:off x="3839196" y="4817477"/>
              <a:ext cx="805034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820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4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Placeholder for your own sub </a:t>
            </a:r>
            <a:r>
              <a:rPr lang="en-US" dirty="0" smtClean="0"/>
              <a:t>headline</a:t>
            </a:r>
            <a:endParaRPr lang="en-US" dirty="0"/>
          </a:p>
        </p:txBody>
      </p:sp>
      <p:grpSp>
        <p:nvGrpSpPr>
          <p:cNvPr id="23" name="Gruppieren 22"/>
          <p:cNvGrpSpPr/>
          <p:nvPr/>
        </p:nvGrpSpPr>
        <p:grpSpPr bwMode="gray">
          <a:xfrm>
            <a:off x="1839293" y="1554163"/>
            <a:ext cx="6981649" cy="891201"/>
            <a:chOff x="1839293" y="1554163"/>
            <a:chExt cx="6981649" cy="891201"/>
          </a:xfrm>
        </p:grpSpPr>
        <p:pic>
          <p:nvPicPr>
            <p:cNvPr id="37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1839293" y="1990726"/>
              <a:ext cx="1435760" cy="454638"/>
            </a:xfrm>
            <a:prstGeom prst="rect">
              <a:avLst/>
            </a:prstGeom>
            <a:noFill/>
          </p:spPr>
        </p:pic>
        <p:sp>
          <p:nvSpPr>
            <p:cNvPr id="9" name="Rechteck 8"/>
            <p:cNvSpPr/>
            <p:nvPr/>
          </p:nvSpPr>
          <p:spPr bwMode="gray">
            <a:xfrm>
              <a:off x="2080930" y="1554163"/>
              <a:ext cx="720000" cy="72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50000">
                  <a:srgbClr val="E6E6E6"/>
                </a:gs>
                <a:gs pos="100000">
                  <a:srgbClr val="D7D7D7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 fov="2700000">
                <a:rot lat="180000" lon="953894" rev="0"/>
              </a:camera>
              <a:lightRig rig="soft" dir="t"/>
            </a:scene3d>
            <a:sp3d extrusionH="720000" prstMaterial="metal">
              <a:bevelT w="12700" h="12700"/>
              <a:bevelB w="12700" h="12700"/>
            </a:sp3d>
          </p:spPr>
          <p:txBody>
            <a:bodyPr rtlCol="0" anchor="ctr"/>
            <a:lstStyle/>
            <a:p>
              <a:pPr algn="ctr"/>
              <a:r>
                <a:rPr lang="de-DE" sz="3600" b="1" dirty="0" smtClean="0">
                  <a:solidFill>
                    <a:srgbClr val="64646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600" b="1" dirty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51" name="Textfeld 50"/>
            <p:cNvSpPr txBox="1"/>
            <p:nvPr/>
          </p:nvSpPr>
          <p:spPr bwMode="gray">
            <a:xfrm>
              <a:off x="4644230" y="1554163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 this text with your own text.</a:t>
              </a:r>
            </a:p>
          </p:txBody>
        </p:sp>
        <p:cxnSp>
          <p:nvCxnSpPr>
            <p:cNvPr id="11" name="Gerade Verbindung 10"/>
            <p:cNvCxnSpPr>
              <a:stCxn id="51" idx="1"/>
            </p:cNvCxnSpPr>
            <p:nvPr/>
          </p:nvCxnSpPr>
          <p:spPr bwMode="gray">
            <a:xfrm flipH="1">
              <a:off x="3162300" y="1914163"/>
              <a:ext cx="1481930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/>
          <p:cNvGrpSpPr/>
          <p:nvPr/>
        </p:nvGrpSpPr>
        <p:grpSpPr bwMode="gray">
          <a:xfrm>
            <a:off x="794934" y="2214776"/>
            <a:ext cx="8026008" cy="1249734"/>
            <a:chOff x="794934" y="2214776"/>
            <a:chExt cx="8026008" cy="1249734"/>
          </a:xfrm>
        </p:grpSpPr>
        <p:pic>
          <p:nvPicPr>
            <p:cNvPr id="36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794934" y="2894004"/>
              <a:ext cx="1910166" cy="570506"/>
            </a:xfrm>
            <a:prstGeom prst="rect">
              <a:avLst/>
            </a:prstGeom>
            <a:noFill/>
          </p:spPr>
        </p:pic>
        <p:cxnSp>
          <p:nvCxnSpPr>
            <p:cNvPr id="30" name="Gerade Verbindung 29"/>
            <p:cNvCxnSpPr>
              <a:stCxn id="43" idx="1"/>
            </p:cNvCxnSpPr>
            <p:nvPr/>
          </p:nvCxnSpPr>
          <p:spPr bwMode="gray">
            <a:xfrm flipH="1">
              <a:off x="2457449" y="2796163"/>
              <a:ext cx="2186781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hteck 34"/>
            <p:cNvSpPr/>
            <p:nvPr/>
          </p:nvSpPr>
          <p:spPr bwMode="gray">
            <a:xfrm>
              <a:off x="1247067" y="2214776"/>
              <a:ext cx="1044000" cy="1044000"/>
            </a:xfrm>
            <a:prstGeom prst="rect">
              <a:avLst/>
            </a:prstGeom>
            <a:gradFill>
              <a:gsLst>
                <a:gs pos="0">
                  <a:srgbClr val="C0C0C0"/>
                </a:gs>
                <a:gs pos="50000">
                  <a:srgbClr val="969696"/>
                </a:gs>
                <a:gs pos="100000">
                  <a:srgbClr val="7D7D7D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480000" lon="177759" rev="21563211"/>
              </a:camera>
              <a:lightRig rig="soft" dir="t"/>
            </a:scene3d>
            <a:sp3d extrusionH="1044000" prstMaterial="metal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4800" b="1" dirty="0" smtClean="0">
                  <a:solidFill>
                    <a:srgbClr val="FFFFFF"/>
                  </a:solidFill>
                  <a:effectLst>
                    <a:innerShdw blurRad="50800" dist="381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4800" b="1" dirty="0">
                <a:solidFill>
                  <a:srgbClr val="FFFFFF"/>
                </a:solidFill>
                <a:effectLst>
                  <a:innerShdw blurRad="50800" dist="381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43" name="Textfeld 42"/>
            <p:cNvSpPr txBox="1"/>
            <p:nvPr/>
          </p:nvSpPr>
          <p:spPr bwMode="gray">
            <a:xfrm>
              <a:off x="4644230" y="2436163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</a:t>
              </a: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/>
              </a:r>
              <a:b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with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own text.</a:t>
              </a:r>
            </a:p>
          </p:txBody>
        </p:sp>
      </p:grpSp>
      <p:grpSp>
        <p:nvGrpSpPr>
          <p:cNvPr id="25" name="Gruppieren 24"/>
          <p:cNvGrpSpPr/>
          <p:nvPr/>
        </p:nvGrpSpPr>
        <p:grpSpPr bwMode="gray">
          <a:xfrm>
            <a:off x="-114002" y="3137443"/>
            <a:ext cx="8934944" cy="1400638"/>
            <a:chOff x="-114002" y="3137443"/>
            <a:chExt cx="8934944" cy="1400638"/>
          </a:xfrm>
        </p:grpSpPr>
        <p:pic>
          <p:nvPicPr>
            <p:cNvPr id="34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-114002" y="3731443"/>
              <a:ext cx="2547388" cy="806638"/>
            </a:xfrm>
            <a:prstGeom prst="rect">
              <a:avLst/>
            </a:prstGeom>
            <a:noFill/>
          </p:spPr>
        </p:pic>
        <p:sp>
          <p:nvSpPr>
            <p:cNvPr id="50" name="Textfeld 49"/>
            <p:cNvSpPr txBox="1"/>
            <p:nvPr/>
          </p:nvSpPr>
          <p:spPr bwMode="gray">
            <a:xfrm>
              <a:off x="4644230" y="3371443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8" name="Rechteck 7"/>
            <p:cNvSpPr/>
            <p:nvPr/>
          </p:nvSpPr>
          <p:spPr bwMode="gray">
            <a:xfrm>
              <a:off x="589756" y="3137443"/>
              <a:ext cx="1188000" cy="11880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660000" lon="21034304" rev="0"/>
              </a:camera>
              <a:lightRig rig="soft" dir="t"/>
            </a:scene3d>
            <a:sp3d extrusionH="1188000" prstMaterial="metal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6000" b="1" dirty="0" smtClean="0">
                  <a:solidFill>
                    <a:srgbClr val="FFFFFF"/>
                  </a:solidFill>
                  <a:effectLst>
                    <a:innerShdw blurRad="50800" dist="381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6000" b="1" dirty="0">
                <a:solidFill>
                  <a:srgbClr val="FFFFFF"/>
                </a:solidFill>
                <a:effectLst>
                  <a:innerShdw blurRad="50800" dist="381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cxnSp>
          <p:nvCxnSpPr>
            <p:cNvPr id="38" name="Gerade Verbindung 37"/>
            <p:cNvCxnSpPr>
              <a:stCxn id="50" idx="1"/>
            </p:cNvCxnSpPr>
            <p:nvPr/>
          </p:nvCxnSpPr>
          <p:spPr bwMode="gray">
            <a:xfrm flipH="1">
              <a:off x="2080930" y="3731443"/>
              <a:ext cx="2563300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uppieren 25"/>
          <p:cNvGrpSpPr/>
          <p:nvPr/>
        </p:nvGrpSpPr>
        <p:grpSpPr bwMode="gray">
          <a:xfrm>
            <a:off x="333372" y="4302539"/>
            <a:ext cx="8487570" cy="1825062"/>
            <a:chOff x="333372" y="4302539"/>
            <a:chExt cx="8487570" cy="1825062"/>
          </a:xfrm>
        </p:grpSpPr>
        <p:pic>
          <p:nvPicPr>
            <p:cNvPr id="14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333372" y="4908635"/>
              <a:ext cx="3849534" cy="1218966"/>
            </a:xfrm>
            <a:prstGeom prst="rect">
              <a:avLst/>
            </a:prstGeom>
            <a:noFill/>
          </p:spPr>
        </p:pic>
        <p:sp>
          <p:nvSpPr>
            <p:cNvPr id="49" name="Textfeld 48"/>
            <p:cNvSpPr txBox="1"/>
            <p:nvPr/>
          </p:nvSpPr>
          <p:spPr bwMode="gray">
            <a:xfrm>
              <a:off x="4644230" y="4662539"/>
              <a:ext cx="4176712" cy="72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This text can be replaced </a:t>
              </a:r>
              <a:r>
                <a:rPr lang="en-US" b="1" dirty="0" smtClean="0">
                  <a:solidFill>
                    <a:schemeClr val="accent1"/>
                  </a:solidFill>
                </a:rPr>
                <a:t/>
              </a:r>
              <a:br>
                <a:rPr lang="en-US" b="1" dirty="0" smtClean="0">
                  <a:solidFill>
                    <a:schemeClr val="accent1"/>
                  </a:solidFill>
                </a:rPr>
              </a:br>
              <a:r>
                <a:rPr lang="en-US" b="1" dirty="0" smtClean="0">
                  <a:solidFill>
                    <a:schemeClr val="accent1"/>
                  </a:solidFill>
                </a:rPr>
                <a:t>with </a:t>
              </a:r>
              <a:r>
                <a:rPr lang="en-US" b="1" dirty="0">
                  <a:solidFill>
                    <a:schemeClr val="accent1"/>
                  </a:solidFill>
                </a:rPr>
                <a:t>your own text.</a:t>
              </a:r>
            </a:p>
          </p:txBody>
        </p:sp>
        <p:cxnSp>
          <p:nvCxnSpPr>
            <p:cNvPr id="33" name="Gerade Verbindung 32"/>
            <p:cNvCxnSpPr>
              <a:stCxn id="49" idx="1"/>
            </p:cNvCxnSpPr>
            <p:nvPr/>
          </p:nvCxnSpPr>
          <p:spPr bwMode="gray">
            <a:xfrm flipH="1">
              <a:off x="3552825" y="5022539"/>
              <a:ext cx="1091405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hteck 6"/>
            <p:cNvSpPr/>
            <p:nvPr/>
          </p:nvSpPr>
          <p:spPr bwMode="gray">
            <a:xfrm>
              <a:off x="1901636" y="4302539"/>
              <a:ext cx="1440000" cy="1440000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960000" lon="20089474" rev="0"/>
              </a:camera>
              <a:lightRig rig="soft" dir="t"/>
            </a:scene3d>
            <a:sp3d extrusionH="1440000" prstMaterial="metal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8000" b="1" dirty="0" smtClean="0">
                  <a:solidFill>
                    <a:srgbClr val="FFFFFF"/>
                  </a:solidFill>
                  <a:effectLst>
                    <a:innerShdw blurRad="38100" dist="254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8000" b="1" dirty="0">
                <a:solidFill>
                  <a:srgbClr val="FFFFFF"/>
                </a:solidFill>
                <a:effectLst>
                  <a:innerShdw blurRad="38100" dist="254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943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5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Placeholder for your own sub </a:t>
            </a:r>
            <a:r>
              <a:rPr lang="en-US" dirty="0" smtClean="0"/>
              <a:t>headline</a:t>
            </a:r>
            <a:endParaRPr lang="en-US" dirty="0"/>
          </a:p>
        </p:txBody>
      </p:sp>
      <p:grpSp>
        <p:nvGrpSpPr>
          <p:cNvPr id="34" name="Gruppieren 33"/>
          <p:cNvGrpSpPr/>
          <p:nvPr/>
        </p:nvGrpSpPr>
        <p:grpSpPr bwMode="gray">
          <a:xfrm>
            <a:off x="3880631" y="1554162"/>
            <a:ext cx="4940312" cy="1080000"/>
            <a:chOff x="3880631" y="1554162"/>
            <a:chExt cx="4940312" cy="1080000"/>
          </a:xfrm>
        </p:grpSpPr>
        <p:pic>
          <p:nvPicPr>
            <p:cNvPr id="46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3880631" y="1914162"/>
              <a:ext cx="1480417" cy="546190"/>
            </a:xfrm>
            <a:prstGeom prst="rect">
              <a:avLst/>
            </a:prstGeom>
            <a:noFill/>
          </p:spPr>
        </p:pic>
        <p:sp>
          <p:nvSpPr>
            <p:cNvPr id="9" name="Rechteck 8"/>
            <p:cNvSpPr/>
            <p:nvPr/>
          </p:nvSpPr>
          <p:spPr bwMode="gray">
            <a:xfrm>
              <a:off x="4159931" y="1554162"/>
              <a:ext cx="720000" cy="720000"/>
            </a:xfrm>
            <a:prstGeom prst="rect">
              <a:avLst/>
            </a:prstGeom>
            <a:solidFill>
              <a:srgbClr val="FFFFFF"/>
            </a:solidFill>
            <a:ln w="12700">
              <a:noFill/>
              <a:round/>
              <a:headEnd/>
              <a:tailEnd/>
            </a:ln>
            <a:scene3d>
              <a:camera prst="perspectiveRight" fov="2700000">
                <a:rot lat="180000" lon="953894" rev="0"/>
              </a:camera>
              <a:lightRig rig="soft" dir="t"/>
            </a:scene3d>
            <a:sp3d extrusionH="720000" prstMaterial="metal">
              <a:bevelT w="12700" h="12700"/>
              <a:bevelB w="12700" h="12700"/>
            </a:sp3d>
          </p:spPr>
          <p:txBody>
            <a:bodyPr rtlCol="0" anchor="ctr"/>
            <a:lstStyle/>
            <a:p>
              <a:pPr algn="ctr"/>
              <a:r>
                <a:rPr lang="de-DE" sz="3600" b="1" dirty="0">
                  <a:solidFill>
                    <a:srgbClr val="64646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51" name="Textfeld 50"/>
            <p:cNvSpPr txBox="1"/>
            <p:nvPr/>
          </p:nvSpPr>
          <p:spPr bwMode="gray">
            <a:xfrm>
              <a:off x="6660943" y="1554162"/>
              <a:ext cx="2160000" cy="108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 this text with your own text.</a:t>
              </a:r>
            </a:p>
          </p:txBody>
        </p:sp>
        <p:cxnSp>
          <p:nvCxnSpPr>
            <p:cNvPr id="11" name="Gerade Verbindung 10"/>
            <p:cNvCxnSpPr>
              <a:stCxn id="51" idx="1"/>
            </p:cNvCxnSpPr>
            <p:nvPr/>
          </p:nvCxnSpPr>
          <p:spPr bwMode="gray">
            <a:xfrm flipH="1">
              <a:off x="5324948" y="2094162"/>
              <a:ext cx="1335995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/>
          <p:cNvGrpSpPr/>
          <p:nvPr/>
        </p:nvGrpSpPr>
        <p:grpSpPr bwMode="gray">
          <a:xfrm>
            <a:off x="323849" y="1922284"/>
            <a:ext cx="4322352" cy="1080000"/>
            <a:chOff x="323849" y="1922284"/>
            <a:chExt cx="4322352" cy="1080000"/>
          </a:xfrm>
        </p:grpSpPr>
        <p:pic>
          <p:nvPicPr>
            <p:cNvPr id="45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2848737" y="2431707"/>
              <a:ext cx="1797464" cy="570577"/>
            </a:xfrm>
            <a:prstGeom prst="rect">
              <a:avLst/>
            </a:prstGeom>
            <a:noFill/>
          </p:spPr>
        </p:pic>
        <p:sp>
          <p:nvSpPr>
            <p:cNvPr id="35" name="Rechteck 34"/>
            <p:cNvSpPr/>
            <p:nvPr/>
          </p:nvSpPr>
          <p:spPr bwMode="gray">
            <a:xfrm>
              <a:off x="3254878" y="1943897"/>
              <a:ext cx="864000" cy="864000"/>
            </a:xfrm>
            <a:prstGeom prst="rect">
              <a:avLst/>
            </a:prstGeom>
            <a:gradFill>
              <a:gsLst>
                <a:gs pos="0">
                  <a:srgbClr val="E6E6E6"/>
                </a:gs>
                <a:gs pos="50000">
                  <a:srgbClr val="D7D7D7"/>
                </a:gs>
                <a:gs pos="100000">
                  <a:srgbClr val="AFAFAF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 fov="2700000">
                <a:rot lat="479541" lon="952740" rev="21573663"/>
              </a:camera>
              <a:lightRig rig="soft" dir="t"/>
            </a:scene3d>
            <a:sp3d extrusionH="720000" prstMaterial="metal">
              <a:bevelT w="12700" h="12700"/>
              <a:bevelB w="12700" h="12700"/>
            </a:sp3d>
          </p:spPr>
          <p:txBody>
            <a:bodyPr rtlCol="0" anchor="ctr"/>
            <a:lstStyle/>
            <a:p>
              <a:pPr algn="ctr"/>
              <a:r>
                <a:rPr lang="de-DE" sz="4400" b="1" dirty="0">
                  <a:solidFill>
                    <a:srgbClr val="64646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</a:p>
          </p:txBody>
        </p:sp>
        <p:cxnSp>
          <p:nvCxnSpPr>
            <p:cNvPr id="30" name="Gerade Verbindung 29"/>
            <p:cNvCxnSpPr>
              <a:endCxn id="43" idx="3"/>
            </p:cNvCxnSpPr>
            <p:nvPr/>
          </p:nvCxnSpPr>
          <p:spPr bwMode="gray">
            <a:xfrm flipH="1">
              <a:off x="2303849" y="2462284"/>
              <a:ext cx="827992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/>
            <p:cNvSpPr txBox="1"/>
            <p:nvPr/>
          </p:nvSpPr>
          <p:spPr bwMode="gray">
            <a:xfrm>
              <a:off x="323849" y="1922284"/>
              <a:ext cx="1980000" cy="108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pPr algn="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</a:t>
              </a: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/>
              </a:r>
              <a:b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be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replaced </a:t>
              </a: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with your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own text.</a:t>
              </a:r>
            </a:p>
          </p:txBody>
        </p:sp>
      </p:grpSp>
      <p:grpSp>
        <p:nvGrpSpPr>
          <p:cNvPr id="31" name="Gruppieren 30"/>
          <p:cNvGrpSpPr/>
          <p:nvPr/>
        </p:nvGrpSpPr>
        <p:grpSpPr bwMode="gray">
          <a:xfrm>
            <a:off x="3737153" y="2600246"/>
            <a:ext cx="5083790" cy="1228105"/>
            <a:chOff x="3737153" y="2600246"/>
            <a:chExt cx="5083790" cy="1228105"/>
          </a:xfrm>
        </p:grpSpPr>
        <p:pic>
          <p:nvPicPr>
            <p:cNvPr id="44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3737153" y="3153554"/>
              <a:ext cx="1817312" cy="674797"/>
            </a:xfrm>
            <a:prstGeom prst="rect">
              <a:avLst/>
            </a:prstGeom>
            <a:noFill/>
          </p:spPr>
        </p:pic>
        <p:sp>
          <p:nvSpPr>
            <p:cNvPr id="40" name="Rechteck 39"/>
            <p:cNvSpPr/>
            <p:nvPr/>
          </p:nvSpPr>
          <p:spPr bwMode="gray">
            <a:xfrm>
              <a:off x="4000964" y="2600246"/>
              <a:ext cx="1008000" cy="1008000"/>
            </a:xfrm>
            <a:prstGeom prst="rect">
              <a:avLst/>
            </a:prstGeom>
            <a:gradFill>
              <a:gsLst>
                <a:gs pos="0">
                  <a:srgbClr val="C0C0C0"/>
                </a:gs>
                <a:gs pos="50000">
                  <a:srgbClr val="969696"/>
                </a:gs>
                <a:gs pos="100000">
                  <a:srgbClr val="7D7D7D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600000" lon="600000" rev="0"/>
              </a:camera>
              <a:lightRig rig="soft" dir="t"/>
            </a:scene3d>
            <a:sp3d extrusionH="1044000" prstMaterial="metal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5400" b="1" dirty="0">
                  <a:solidFill>
                    <a:srgbClr val="FFFFFF"/>
                  </a:solidFill>
                  <a:effectLst>
                    <a:innerShdw blurRad="50800" dist="381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50" name="Textfeld 49"/>
            <p:cNvSpPr txBox="1"/>
            <p:nvPr/>
          </p:nvSpPr>
          <p:spPr bwMode="gray">
            <a:xfrm>
              <a:off x="6660943" y="2748351"/>
              <a:ext cx="2160000" cy="108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cxnSp>
          <p:nvCxnSpPr>
            <p:cNvPr id="38" name="Gerade Verbindung 37"/>
            <p:cNvCxnSpPr/>
            <p:nvPr/>
          </p:nvCxnSpPr>
          <p:spPr bwMode="gray">
            <a:xfrm flipH="1">
              <a:off x="5520951" y="3277892"/>
              <a:ext cx="1139992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ieren 28"/>
          <p:cNvGrpSpPr/>
          <p:nvPr/>
        </p:nvGrpSpPr>
        <p:grpSpPr bwMode="gray">
          <a:xfrm>
            <a:off x="323849" y="3468351"/>
            <a:ext cx="5001099" cy="1547550"/>
            <a:chOff x="323849" y="3468351"/>
            <a:chExt cx="5001099" cy="1547550"/>
          </a:xfrm>
        </p:grpSpPr>
        <p:pic>
          <p:nvPicPr>
            <p:cNvPr id="42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2229320" y="4035662"/>
              <a:ext cx="3095628" cy="980239"/>
            </a:xfrm>
            <a:prstGeom prst="rect">
              <a:avLst/>
            </a:prstGeom>
            <a:noFill/>
          </p:spPr>
        </p:pic>
        <p:sp>
          <p:nvSpPr>
            <p:cNvPr id="8" name="Rechteck 7"/>
            <p:cNvSpPr/>
            <p:nvPr/>
          </p:nvSpPr>
          <p:spPr bwMode="gray">
            <a:xfrm>
              <a:off x="3207467" y="3468351"/>
              <a:ext cx="1260000" cy="12600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780000" lon="21034302" rev="0"/>
              </a:camera>
              <a:lightRig rig="soft" dir="t"/>
            </a:scene3d>
            <a:sp3d extrusionH="1188000" prstMaterial="metal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6000" b="1" dirty="0" smtClean="0">
                  <a:solidFill>
                    <a:srgbClr val="FFFFFF"/>
                  </a:solidFill>
                  <a:effectLst>
                    <a:innerShdw blurRad="50800" dist="381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6000" b="1" dirty="0">
                <a:solidFill>
                  <a:srgbClr val="FFFFFF"/>
                </a:solidFill>
                <a:effectLst>
                  <a:innerShdw blurRad="50800" dist="381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39" name="Textfeld 38"/>
            <p:cNvSpPr txBox="1"/>
            <p:nvPr/>
          </p:nvSpPr>
          <p:spPr bwMode="gray">
            <a:xfrm>
              <a:off x="323849" y="3712725"/>
              <a:ext cx="1980000" cy="108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pPr algn="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</a:t>
              </a: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/>
              </a:r>
              <a:b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be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replaced </a:t>
              </a: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with </a:t>
              </a:r>
              <a:b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own text.</a:t>
              </a:r>
            </a:p>
          </p:txBody>
        </p:sp>
        <p:cxnSp>
          <p:nvCxnSpPr>
            <p:cNvPr id="52" name="Gerade Verbindung 51"/>
            <p:cNvCxnSpPr>
              <a:endCxn id="39" idx="3"/>
            </p:cNvCxnSpPr>
            <p:nvPr/>
          </p:nvCxnSpPr>
          <p:spPr bwMode="gray">
            <a:xfrm flipH="1">
              <a:off x="2303849" y="4252725"/>
              <a:ext cx="632648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uppieren 27"/>
          <p:cNvGrpSpPr/>
          <p:nvPr/>
        </p:nvGrpSpPr>
        <p:grpSpPr bwMode="gray">
          <a:xfrm>
            <a:off x="3065147" y="4432725"/>
            <a:ext cx="5755796" cy="1694876"/>
            <a:chOff x="3065147" y="4432725"/>
            <a:chExt cx="5755796" cy="1694876"/>
          </a:xfrm>
        </p:grpSpPr>
        <p:pic>
          <p:nvPicPr>
            <p:cNvPr id="41" name="_effect" descr="C:\Users\marc.h\Desktop\Schatten-TEST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>
              <a:off x="3065147" y="4908635"/>
              <a:ext cx="3849534" cy="1218966"/>
            </a:xfrm>
            <a:prstGeom prst="rect">
              <a:avLst/>
            </a:prstGeom>
            <a:noFill/>
          </p:spPr>
        </p:pic>
        <p:sp>
          <p:nvSpPr>
            <p:cNvPr id="7" name="Rechteck 6"/>
            <p:cNvSpPr/>
            <p:nvPr/>
          </p:nvSpPr>
          <p:spPr bwMode="gray">
            <a:xfrm>
              <a:off x="4640948" y="4432725"/>
              <a:ext cx="1368000" cy="1368000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ight">
                <a:rot lat="960000" lon="20089474" rev="0"/>
              </a:camera>
              <a:lightRig rig="soft" dir="t"/>
            </a:scene3d>
            <a:sp3d extrusionH="1440000" prstMaterial="metal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8000" b="1" dirty="0" smtClean="0">
                  <a:solidFill>
                    <a:srgbClr val="FFFFFF"/>
                  </a:solidFill>
                  <a:effectLst>
                    <a:innerShdw blurRad="38100" dist="254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8000" b="1" dirty="0">
                <a:solidFill>
                  <a:srgbClr val="FFFFFF"/>
                </a:solidFill>
                <a:effectLst>
                  <a:innerShdw blurRad="38100" dist="254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49" name="Textfeld 48"/>
            <p:cNvSpPr txBox="1"/>
            <p:nvPr/>
          </p:nvSpPr>
          <p:spPr bwMode="gray">
            <a:xfrm>
              <a:off x="6660943" y="4728351"/>
              <a:ext cx="2160000" cy="1080000"/>
            </a:xfrm>
            <a:prstGeom prst="rect">
              <a:avLst/>
            </a:prstGeom>
            <a:noFill/>
          </p:spPr>
          <p:txBody>
            <a:bodyPr wrap="square" lIns="180000" tIns="72000" rIns="180000" bIns="72000" rtlCol="0" anchor="ctr">
              <a:no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This text can </a:t>
              </a:r>
              <a:r>
                <a:rPr lang="en-US" b="1" dirty="0" smtClean="0">
                  <a:solidFill>
                    <a:schemeClr val="accent1"/>
                  </a:solidFill>
                </a:rPr>
                <a:t/>
              </a:r>
              <a:br>
                <a:rPr lang="en-US" b="1" dirty="0" smtClean="0">
                  <a:solidFill>
                    <a:schemeClr val="accent1"/>
                  </a:solidFill>
                </a:rPr>
              </a:br>
              <a:r>
                <a:rPr lang="en-US" b="1" dirty="0" smtClean="0">
                  <a:solidFill>
                    <a:schemeClr val="accent1"/>
                  </a:solidFill>
                </a:rPr>
                <a:t>be replaced with </a:t>
              </a:r>
              <a:br>
                <a:rPr lang="en-US" b="1" dirty="0" smtClean="0">
                  <a:solidFill>
                    <a:schemeClr val="accent1"/>
                  </a:solidFill>
                </a:rPr>
              </a:br>
              <a:r>
                <a:rPr lang="en-US" b="1" dirty="0" smtClean="0">
                  <a:solidFill>
                    <a:schemeClr val="accent1"/>
                  </a:solidFill>
                </a:rPr>
                <a:t>your </a:t>
              </a:r>
              <a:r>
                <a:rPr lang="en-US" b="1" dirty="0">
                  <a:solidFill>
                    <a:schemeClr val="accent1"/>
                  </a:solidFill>
                </a:rPr>
                <a:t>own text.</a:t>
              </a:r>
            </a:p>
          </p:txBody>
        </p:sp>
        <p:cxnSp>
          <p:nvCxnSpPr>
            <p:cNvPr id="33" name="Gerade Verbindung 32"/>
            <p:cNvCxnSpPr>
              <a:stCxn id="49" idx="1"/>
            </p:cNvCxnSpPr>
            <p:nvPr/>
          </p:nvCxnSpPr>
          <p:spPr bwMode="gray">
            <a:xfrm flipH="1">
              <a:off x="6188949" y="5268351"/>
              <a:ext cx="471994" cy="0"/>
            </a:xfrm>
            <a:prstGeom prst="line">
              <a:avLst/>
            </a:prstGeom>
            <a:ln w="19050">
              <a:solidFill>
                <a:srgbClr val="8080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403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 </a:t>
            </a:r>
            <a:r>
              <a:rPr lang="de-DE" b="0" dirty="0" smtClean="0"/>
              <a:t>- 3 Items</a:t>
            </a:r>
            <a:endParaRPr lang="de-DE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noProof="1" smtClean="0"/>
              <a:t>Enter your subheadline here</a:t>
            </a:r>
            <a:endParaRPr lang="de-DE" noProof="1" smtClean="0"/>
          </a:p>
        </p:txBody>
      </p:sp>
      <p:grpSp>
        <p:nvGrpSpPr>
          <p:cNvPr id="35" name="Gruppieren 34"/>
          <p:cNvGrpSpPr/>
          <p:nvPr/>
        </p:nvGrpSpPr>
        <p:grpSpPr bwMode="gray">
          <a:xfrm>
            <a:off x="3593599" y="1916645"/>
            <a:ext cx="1956712" cy="2881834"/>
            <a:chOff x="3593599" y="1916645"/>
            <a:chExt cx="1956712" cy="2881834"/>
          </a:xfrm>
        </p:grpSpPr>
        <p:sp>
          <p:nvSpPr>
            <p:cNvPr id="23" name="Rechteck 22"/>
            <p:cNvSpPr/>
            <p:nvPr/>
          </p:nvSpPr>
          <p:spPr bwMode="gray">
            <a:xfrm>
              <a:off x="4022766" y="1916645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1" name="Gruppieren 30"/>
            <p:cNvGrpSpPr/>
            <p:nvPr/>
          </p:nvGrpSpPr>
          <p:grpSpPr bwMode="gray">
            <a:xfrm>
              <a:off x="3593599" y="2679213"/>
              <a:ext cx="1956712" cy="2119266"/>
              <a:chOff x="2087925" y="2959031"/>
              <a:chExt cx="1440000" cy="1559629"/>
            </a:xfrm>
          </p:grpSpPr>
          <p:sp>
            <p:nvSpPr>
              <p:cNvPr id="22" name="Ellipse 21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4" name="Ellipse 13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972000" h="972000"/>
                <a:bevelB w="972000" h="972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5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2</a:t>
                </a:r>
                <a:endParaRPr lang="de-DE" sz="5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36" name="Gruppieren 35"/>
          <p:cNvGrpSpPr/>
          <p:nvPr/>
        </p:nvGrpSpPr>
        <p:grpSpPr bwMode="gray">
          <a:xfrm>
            <a:off x="6649264" y="1916645"/>
            <a:ext cx="1956712" cy="2881834"/>
            <a:chOff x="6649264" y="1916645"/>
            <a:chExt cx="1956712" cy="2881834"/>
          </a:xfrm>
        </p:grpSpPr>
        <p:sp>
          <p:nvSpPr>
            <p:cNvPr id="20" name="Rechteck 19"/>
            <p:cNvSpPr/>
            <p:nvPr/>
          </p:nvSpPr>
          <p:spPr bwMode="gray">
            <a:xfrm>
              <a:off x="7078431" y="1916645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26" name="Gruppieren 25"/>
            <p:cNvGrpSpPr/>
            <p:nvPr/>
          </p:nvGrpSpPr>
          <p:grpSpPr bwMode="gray">
            <a:xfrm>
              <a:off x="6649264" y="2679213"/>
              <a:ext cx="1956712" cy="2119266"/>
              <a:chOff x="3852000" y="2959031"/>
              <a:chExt cx="1440000" cy="1559629"/>
            </a:xfrm>
          </p:grpSpPr>
          <p:sp>
            <p:nvSpPr>
              <p:cNvPr id="25" name="Ellipse 24"/>
              <p:cNvSpPr/>
              <p:nvPr/>
            </p:nvSpPr>
            <p:spPr bwMode="gray">
              <a:xfrm>
                <a:off x="38630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" name="Ellipse 14"/>
              <p:cNvSpPr/>
              <p:nvPr/>
            </p:nvSpPr>
            <p:spPr bwMode="gray">
              <a:xfrm>
                <a:off x="385200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972000" h="972000"/>
                <a:bevelB w="972000" h="972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5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3</a:t>
                </a:r>
                <a:endParaRPr lang="de-DE" sz="5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34" name="Gruppieren 33"/>
          <p:cNvGrpSpPr/>
          <p:nvPr/>
        </p:nvGrpSpPr>
        <p:grpSpPr bwMode="gray">
          <a:xfrm>
            <a:off x="537934" y="1885868"/>
            <a:ext cx="1956712" cy="2920728"/>
            <a:chOff x="537934" y="1885868"/>
            <a:chExt cx="1956712" cy="2920728"/>
          </a:xfrm>
        </p:grpSpPr>
        <p:sp>
          <p:nvSpPr>
            <p:cNvPr id="27" name="Rechteck 26"/>
            <p:cNvSpPr/>
            <p:nvPr/>
          </p:nvSpPr>
          <p:spPr bwMode="gray">
            <a:xfrm>
              <a:off x="895799" y="1885868"/>
              <a:ext cx="1240982" cy="61555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2000" b="1" noProof="1" smtClean="0">
                  <a:solidFill>
                    <a:schemeClr val="accent1"/>
                  </a:solidFill>
                  <a:cs typeface="Arial" charset="0"/>
                </a:rPr>
                <a:t>Topic of the</a:t>
              </a:r>
              <a:br>
                <a:rPr lang="en-GB" sz="2000" b="1" noProof="1" smtClean="0">
                  <a:solidFill>
                    <a:schemeClr val="accent1"/>
                  </a:solidFill>
                  <a:cs typeface="Arial" charset="0"/>
                </a:rPr>
              </a:br>
              <a:r>
                <a:rPr lang="en-GB" sz="2000" b="1" noProof="1" smtClean="0">
                  <a:solidFill>
                    <a:schemeClr val="accent1"/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3" name="Gruppieren 32"/>
            <p:cNvGrpSpPr/>
            <p:nvPr/>
          </p:nvGrpSpPr>
          <p:grpSpPr bwMode="gray">
            <a:xfrm>
              <a:off x="537934" y="2625838"/>
              <a:ext cx="1956712" cy="2180758"/>
              <a:chOff x="323850" y="2913777"/>
              <a:chExt cx="1440000" cy="1604883"/>
            </a:xfrm>
          </p:grpSpPr>
          <p:grpSp>
            <p:nvGrpSpPr>
              <p:cNvPr id="32" name="Gruppieren 31"/>
              <p:cNvGrpSpPr/>
              <p:nvPr/>
            </p:nvGrpSpPr>
            <p:grpSpPr bwMode="gray">
              <a:xfrm>
                <a:off x="323850" y="2959031"/>
                <a:ext cx="1440000" cy="1559629"/>
                <a:chOff x="323850" y="2959031"/>
                <a:chExt cx="1440000" cy="1559629"/>
              </a:xfrm>
            </p:grpSpPr>
            <p:sp>
              <p:nvSpPr>
                <p:cNvPr id="19" name="Ellipse 18"/>
                <p:cNvSpPr/>
                <p:nvPr/>
              </p:nvSpPr>
              <p:spPr bwMode="gray">
                <a:xfrm>
                  <a:off x="380683" y="4213860"/>
                  <a:ext cx="1356677" cy="3048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000000">
                        <a:alpha val="70000"/>
                      </a:srgbClr>
                    </a:gs>
                    <a:gs pos="100000">
                      <a:srgbClr val="000000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 w="12700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2" name="_color1"/>
                <p:cNvSpPr/>
                <p:nvPr/>
              </p:nvSpPr>
              <p:spPr bwMode="gray">
                <a:xfrm>
                  <a:off x="323850" y="2959031"/>
                  <a:ext cx="1440000" cy="1440000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n w="12700">
                  <a:noFill/>
                  <a:miter lim="800000"/>
                  <a:headEnd/>
                  <a:tailEnd/>
                </a:ln>
                <a:effectLst>
                  <a:outerShdw blurRad="127000" dir="18900000" sy="23000" kx="-1200000" algn="bl" rotWithShape="0">
                    <a:prstClr val="black">
                      <a:alpha val="20000"/>
                    </a:prstClr>
                  </a:outerShdw>
                </a:effectLst>
                <a:scene3d>
                  <a:camera prst="orthographicFront"/>
                  <a:lightRig rig="balanced" dir="t">
                    <a:rot lat="0" lon="0" rev="4800000"/>
                  </a:lightRig>
                </a:scene3d>
                <a:sp3d>
                  <a:bevelT w="972000" h="972000"/>
                  <a:bevelB w="972000" h="972000"/>
                </a:sp3d>
              </p:spPr>
              <p:txBody>
                <a:bodyPr lIns="0" tIns="0" rIns="0" bIns="0" anchor="ctr" anchorCtr="1"/>
                <a:lstStyle/>
                <a:p>
                  <a:pPr defTabSz="801688" eaLnBrk="0" hangingPunct="0">
                    <a:defRPr/>
                  </a:pPr>
                  <a:r>
                    <a:rPr lang="de-DE" sz="5400" b="1" noProof="1" smtClean="0">
                      <a:ln>
                        <a:solidFill>
                          <a:srgbClr val="FFFFFF"/>
                        </a:solidFill>
                      </a:ln>
                      <a:solidFill>
                        <a:srgbClr val="FFFFFF"/>
                      </a:solidFill>
                      <a:effectLst>
                        <a:innerShdw blurRad="63500" dist="50800" dir="16200000">
                          <a:prstClr val="black">
                            <a:alpha val="50000"/>
                          </a:prstClr>
                        </a:innerShdw>
                      </a:effectLst>
                      <a:cs typeface="Arial" charset="0"/>
                    </a:rPr>
                    <a:t>1</a:t>
                  </a:r>
                  <a:endParaRPr lang="de-DE" sz="5400" b="1" noProof="1">
                    <a:ln>
                      <a:solidFill>
                        <a:srgbClr val="FFFFFF"/>
                      </a:solidFill>
                    </a:ln>
                    <a:solidFill>
                      <a:srgbClr val="FFFFF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endParaRPr>
                </a:p>
              </p:txBody>
            </p:sp>
          </p:grpSp>
          <p:sp>
            <p:nvSpPr>
              <p:cNvPr id="2" name="Ellipse 1"/>
              <p:cNvSpPr/>
              <p:nvPr/>
            </p:nvSpPr>
            <p:spPr bwMode="gray">
              <a:xfrm>
                <a:off x="483948" y="2913777"/>
                <a:ext cx="1131492" cy="674328"/>
              </a:xfrm>
              <a:prstGeom prst="ellipse">
                <a:avLst/>
              </a:prstGeom>
              <a:gradFill>
                <a:gsLst>
                  <a:gs pos="0">
                    <a:srgbClr val="DDDDDD">
                      <a:lumMod val="99000"/>
                      <a:lumOff val="1000"/>
                      <a:alpha val="0"/>
                    </a:srgbClr>
                  </a:gs>
                  <a:gs pos="100000">
                    <a:srgbClr val="FFFFFF">
                      <a:alpha val="68000"/>
                    </a:srgb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- 5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4" name="Gruppieren 13"/>
          <p:cNvGrpSpPr/>
          <p:nvPr/>
        </p:nvGrpSpPr>
        <p:grpSpPr bwMode="gray">
          <a:xfrm>
            <a:off x="323850" y="1555750"/>
            <a:ext cx="8496300" cy="735013"/>
            <a:chOff x="323850" y="1555750"/>
            <a:chExt cx="8496300" cy="735013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733425" cy="7350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1201738" y="1555750"/>
              <a:ext cx="7618412" cy="73501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0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15" name="Gruppieren 14"/>
          <p:cNvGrpSpPr/>
          <p:nvPr/>
        </p:nvGrpSpPr>
        <p:grpSpPr bwMode="gray">
          <a:xfrm>
            <a:off x="323850" y="2436813"/>
            <a:ext cx="8496300" cy="735012"/>
            <a:chOff x="323850" y="2436813"/>
            <a:chExt cx="8496300" cy="735012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2436813"/>
              <a:ext cx="733425" cy="735012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1201738" y="2436813"/>
              <a:ext cx="7618412" cy="735012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16" name="Gruppieren 15"/>
          <p:cNvGrpSpPr/>
          <p:nvPr/>
        </p:nvGrpSpPr>
        <p:grpSpPr bwMode="gray">
          <a:xfrm>
            <a:off x="323850" y="3314700"/>
            <a:ext cx="8496300" cy="735013"/>
            <a:chOff x="323850" y="3314700"/>
            <a:chExt cx="8496300" cy="735013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3314700"/>
              <a:ext cx="733425" cy="735013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1201738" y="3314700"/>
              <a:ext cx="7618412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noProof="1">
                  <a:solidFill>
                    <a:srgbClr val="404040"/>
                  </a:solidFill>
                </a:rPr>
              </a:br>
              <a:r>
                <a:rPr lang="de-DE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</p:grpSp>
      <p:grpSp>
        <p:nvGrpSpPr>
          <p:cNvPr id="17" name="Gruppieren 16"/>
          <p:cNvGrpSpPr/>
          <p:nvPr/>
        </p:nvGrpSpPr>
        <p:grpSpPr bwMode="gray">
          <a:xfrm>
            <a:off x="323850" y="4192588"/>
            <a:ext cx="8496300" cy="735012"/>
            <a:chOff x="323850" y="4192588"/>
            <a:chExt cx="8496300" cy="735012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4192588"/>
              <a:ext cx="733425" cy="735012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1201738" y="4192588"/>
              <a:ext cx="7618412" cy="735012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18" name="Gruppieren 17"/>
          <p:cNvGrpSpPr/>
          <p:nvPr/>
        </p:nvGrpSpPr>
        <p:grpSpPr bwMode="gray">
          <a:xfrm>
            <a:off x="323850" y="5067300"/>
            <a:ext cx="8496300" cy="735013"/>
            <a:chOff x="323850" y="5067300"/>
            <a:chExt cx="8496300" cy="735013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5067300"/>
              <a:ext cx="733425" cy="735013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1201738" y="5067300"/>
              <a:ext cx="7618412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noProof="1">
                  <a:solidFill>
                    <a:srgbClr val="404040"/>
                  </a:solidFill>
                </a:rPr>
                <a:t>Replace this placeholder text with 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35216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 </a:t>
            </a:r>
            <a:r>
              <a:rPr lang="de-DE" b="0" dirty="0" smtClean="0"/>
              <a:t>- 5 Items</a:t>
            </a:r>
            <a:endParaRPr lang="de-DE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noProof="1" smtClean="0"/>
              <a:t>Enter your subheadline here</a:t>
            </a:r>
            <a:endParaRPr lang="de-DE" noProof="1" smtClean="0"/>
          </a:p>
        </p:txBody>
      </p:sp>
      <p:grpSp>
        <p:nvGrpSpPr>
          <p:cNvPr id="33" name="Gruppieren 32"/>
          <p:cNvGrpSpPr/>
          <p:nvPr/>
        </p:nvGrpSpPr>
        <p:grpSpPr bwMode="gray">
          <a:xfrm>
            <a:off x="2087925" y="2959031"/>
            <a:ext cx="1440000" cy="2282787"/>
            <a:chOff x="2087925" y="2959031"/>
            <a:chExt cx="1440000" cy="2282787"/>
          </a:xfrm>
        </p:grpSpPr>
        <p:sp>
          <p:nvSpPr>
            <p:cNvPr id="23" name="Rechteck 22"/>
            <p:cNvSpPr/>
            <p:nvPr/>
          </p:nvSpPr>
          <p:spPr bwMode="gray">
            <a:xfrm>
              <a:off x="2285548" y="4687820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sp>
          <p:nvSpPr>
            <p:cNvPr id="22" name="Ellipse 21"/>
            <p:cNvSpPr/>
            <p:nvPr/>
          </p:nvSpPr>
          <p:spPr bwMode="gray">
            <a:xfrm>
              <a:off x="2110423" y="4213860"/>
              <a:ext cx="1356677" cy="30480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Ellipse 13"/>
            <p:cNvSpPr/>
            <p:nvPr/>
          </p:nvSpPr>
          <p:spPr bwMode="gray">
            <a:xfrm>
              <a:off x="2087925" y="2959031"/>
              <a:ext cx="1440000" cy="1440000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270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720090" h="720090"/>
              <a:bevelB w="720090" h="72009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defRPr/>
              </a:pPr>
              <a:r>
                <a:rPr lang="de-DE" sz="54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2</a:t>
              </a:r>
              <a:endParaRPr lang="de-DE" sz="5400" b="1" noProof="1">
                <a:solidFill>
                  <a:srgbClr val="AFAFAF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cs typeface="Arial" charset="0"/>
              </a:endParaRP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3852000" y="2129708"/>
            <a:ext cx="1440000" cy="2388952"/>
            <a:chOff x="3852000" y="2129708"/>
            <a:chExt cx="1440000" cy="2388952"/>
          </a:xfrm>
        </p:grpSpPr>
        <p:sp>
          <p:nvSpPr>
            <p:cNvPr id="20" name="Rechteck 19"/>
            <p:cNvSpPr/>
            <p:nvPr/>
          </p:nvSpPr>
          <p:spPr bwMode="gray">
            <a:xfrm>
              <a:off x="3983720" y="2129708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sp>
          <p:nvSpPr>
            <p:cNvPr id="25" name="Ellipse 24"/>
            <p:cNvSpPr/>
            <p:nvPr/>
          </p:nvSpPr>
          <p:spPr bwMode="gray">
            <a:xfrm>
              <a:off x="3863023" y="4213860"/>
              <a:ext cx="1356677" cy="30480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5" name="Ellipse 14"/>
            <p:cNvSpPr/>
            <p:nvPr/>
          </p:nvSpPr>
          <p:spPr bwMode="gray">
            <a:xfrm>
              <a:off x="3852000" y="2959031"/>
              <a:ext cx="1440000" cy="1440000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270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720090" h="720090"/>
              <a:bevelB w="720090" h="72009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defRPr/>
              </a:pPr>
              <a:r>
                <a:rPr lang="de-DE" sz="54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3</a:t>
              </a:r>
              <a:endParaRPr lang="de-DE" sz="5400" b="1" noProof="1">
                <a:solidFill>
                  <a:srgbClr val="AFAFAF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cs typeface="Arial" charset="0"/>
              </a:endParaRPr>
            </a:p>
          </p:txBody>
        </p:sp>
      </p:grpSp>
      <p:grpSp>
        <p:nvGrpSpPr>
          <p:cNvPr id="35" name="Gruppieren 34"/>
          <p:cNvGrpSpPr/>
          <p:nvPr/>
        </p:nvGrpSpPr>
        <p:grpSpPr bwMode="gray">
          <a:xfrm>
            <a:off x="5616075" y="2959031"/>
            <a:ext cx="1440000" cy="2282787"/>
            <a:chOff x="5616075" y="2959031"/>
            <a:chExt cx="1440000" cy="2282787"/>
          </a:xfrm>
        </p:grpSpPr>
        <p:sp>
          <p:nvSpPr>
            <p:cNvPr id="24" name="Rechteck 23"/>
            <p:cNvSpPr/>
            <p:nvPr/>
          </p:nvSpPr>
          <p:spPr bwMode="gray">
            <a:xfrm>
              <a:off x="5813940" y="4687820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sp>
          <p:nvSpPr>
            <p:cNvPr id="28" name="Ellipse 27"/>
            <p:cNvSpPr/>
            <p:nvPr/>
          </p:nvSpPr>
          <p:spPr bwMode="gray">
            <a:xfrm>
              <a:off x="5653723" y="4213860"/>
              <a:ext cx="1356677" cy="30480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" name="Ellipse 15"/>
            <p:cNvSpPr/>
            <p:nvPr/>
          </p:nvSpPr>
          <p:spPr bwMode="gray">
            <a:xfrm>
              <a:off x="5616075" y="2959031"/>
              <a:ext cx="1440000" cy="1440000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270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720090" h="720090"/>
              <a:bevelB w="720090" h="72009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defRPr/>
              </a:pPr>
              <a:r>
                <a:rPr lang="de-DE" sz="54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4</a:t>
              </a:r>
              <a:endParaRPr lang="de-DE" sz="5400" b="1" noProof="1">
                <a:solidFill>
                  <a:srgbClr val="AFAFAF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cs typeface="Arial" charset="0"/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7380150" y="2129708"/>
            <a:ext cx="1440000" cy="2388952"/>
            <a:chOff x="7380150" y="2129708"/>
            <a:chExt cx="1440000" cy="2388952"/>
          </a:xfrm>
        </p:grpSpPr>
        <p:sp>
          <p:nvSpPr>
            <p:cNvPr id="21" name="Rechteck 20"/>
            <p:cNvSpPr/>
            <p:nvPr/>
          </p:nvSpPr>
          <p:spPr bwMode="gray">
            <a:xfrm>
              <a:off x="7512112" y="2129708"/>
              <a:ext cx="1098378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sp>
          <p:nvSpPr>
            <p:cNvPr id="30" name="Ellipse 29"/>
            <p:cNvSpPr/>
            <p:nvPr/>
          </p:nvSpPr>
          <p:spPr bwMode="gray">
            <a:xfrm>
              <a:off x="7421812" y="4213860"/>
              <a:ext cx="1356677" cy="30480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7" name="Ellipse 16"/>
            <p:cNvSpPr/>
            <p:nvPr/>
          </p:nvSpPr>
          <p:spPr bwMode="gray">
            <a:xfrm>
              <a:off x="7380150" y="2959031"/>
              <a:ext cx="1440000" cy="1440000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270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720090" h="720090"/>
              <a:bevelB w="720090" h="72009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defRPr/>
              </a:pPr>
              <a:r>
                <a:rPr lang="de-DE" sz="54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5</a:t>
              </a:r>
              <a:endParaRPr lang="de-DE" sz="5400" b="1" noProof="1">
                <a:solidFill>
                  <a:srgbClr val="AFAFAF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cs typeface="Arial" charset="0"/>
              </a:endParaRP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323850" y="2129708"/>
            <a:ext cx="1440000" cy="2388952"/>
            <a:chOff x="323850" y="2129708"/>
            <a:chExt cx="1440000" cy="2388952"/>
          </a:xfrm>
        </p:grpSpPr>
        <p:sp>
          <p:nvSpPr>
            <p:cNvPr id="19" name="Ellipse 18"/>
            <p:cNvSpPr/>
            <p:nvPr/>
          </p:nvSpPr>
          <p:spPr bwMode="gray">
            <a:xfrm>
              <a:off x="380683" y="4213860"/>
              <a:ext cx="1356677" cy="30480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_color1"/>
            <p:cNvSpPr/>
            <p:nvPr/>
          </p:nvSpPr>
          <p:spPr bwMode="gray">
            <a:xfrm>
              <a:off x="323850" y="2959031"/>
              <a:ext cx="1440000" cy="1440000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miter lim="800000"/>
              <a:headEnd/>
              <a:tailEnd/>
            </a:ln>
            <a:effectLst>
              <a:outerShdw blurRad="127000" dir="18900000" sy="23000" kx="-1200000" algn="bl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720000" h="720090"/>
              <a:bevelB w="720090" h="72009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defRPr/>
              </a:pPr>
              <a:r>
                <a:rPr lang="de-DE" sz="54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1</a:t>
              </a:r>
              <a:endParaRPr lang="de-DE" sz="5400" b="1" noProof="1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cs typeface="Arial" charset="0"/>
              </a:endParaRPr>
            </a:p>
          </p:txBody>
        </p:sp>
        <p:grpSp>
          <p:nvGrpSpPr>
            <p:cNvPr id="31" name="Gruppieren 30"/>
            <p:cNvGrpSpPr/>
            <p:nvPr/>
          </p:nvGrpSpPr>
          <p:grpSpPr bwMode="gray">
            <a:xfrm>
              <a:off x="418958" y="2129708"/>
              <a:ext cx="1240982" cy="1458396"/>
              <a:chOff x="418958" y="2129708"/>
              <a:chExt cx="1240982" cy="1458396"/>
            </a:xfrm>
          </p:grpSpPr>
          <p:sp>
            <p:nvSpPr>
              <p:cNvPr id="27" name="Rechteck 26"/>
              <p:cNvSpPr/>
              <p:nvPr/>
            </p:nvSpPr>
            <p:spPr bwMode="gray">
              <a:xfrm>
                <a:off x="418958" y="2129708"/>
                <a:ext cx="1240982" cy="615553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algn="ctr" defTabSz="801688" eaLnBrk="0" hangingPunct="0">
                  <a:spcAft>
                    <a:spcPct val="20000"/>
                  </a:spcAft>
                  <a:defRPr/>
                </a:pPr>
                <a:r>
                  <a:rPr lang="en-GB" sz="2000" b="1" noProof="1" smtClean="0">
                    <a:solidFill>
                      <a:schemeClr val="accent1"/>
                    </a:solidFill>
                    <a:cs typeface="Arial" charset="0"/>
                  </a:rPr>
                  <a:t>Topic of the</a:t>
                </a:r>
                <a:br>
                  <a:rPr lang="en-GB" sz="2000" b="1" noProof="1" smtClean="0">
                    <a:solidFill>
                      <a:schemeClr val="accent1"/>
                    </a:solidFill>
                    <a:cs typeface="Arial" charset="0"/>
                  </a:rPr>
                </a:br>
                <a:r>
                  <a:rPr lang="en-GB" sz="2000" b="1" noProof="1" smtClean="0">
                    <a:solidFill>
                      <a:schemeClr val="accent1"/>
                    </a:solidFill>
                    <a:cs typeface="Arial" charset="0"/>
                  </a:rPr>
                  <a:t>Agenda</a:t>
                </a:r>
              </a:p>
            </p:txBody>
          </p:sp>
          <p:sp>
            <p:nvSpPr>
              <p:cNvPr id="2" name="Ellipse 1"/>
              <p:cNvSpPr/>
              <p:nvPr/>
            </p:nvSpPr>
            <p:spPr bwMode="gray">
              <a:xfrm>
                <a:off x="483948" y="2913776"/>
                <a:ext cx="1131492" cy="674328"/>
              </a:xfrm>
              <a:prstGeom prst="ellipse">
                <a:avLst/>
              </a:prstGeom>
              <a:gradFill>
                <a:gsLst>
                  <a:gs pos="0">
                    <a:srgbClr val="DDDDDD">
                      <a:lumMod val="99000"/>
                      <a:lumOff val="1000"/>
                      <a:alpha val="0"/>
                    </a:srgbClr>
                  </a:gs>
                  <a:gs pos="100000">
                    <a:srgbClr val="FFFFFF">
                      <a:alpha val="68000"/>
                    </a:srgb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 </a:t>
            </a:r>
            <a:r>
              <a:rPr lang="de-DE" b="0" dirty="0" smtClean="0"/>
              <a:t>- 7 Items</a:t>
            </a:r>
            <a:endParaRPr lang="de-DE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noProof="1" smtClean="0"/>
              <a:t>Enter your subheadline here</a:t>
            </a:r>
            <a:endParaRPr lang="de-DE" noProof="1" smtClean="0"/>
          </a:p>
        </p:txBody>
      </p:sp>
      <p:grpSp>
        <p:nvGrpSpPr>
          <p:cNvPr id="46" name="Gruppieren 45"/>
          <p:cNvGrpSpPr/>
          <p:nvPr/>
        </p:nvGrpSpPr>
        <p:grpSpPr bwMode="gray">
          <a:xfrm>
            <a:off x="2830173" y="1832528"/>
            <a:ext cx="1177214" cy="2040904"/>
            <a:chOff x="2830173" y="1832528"/>
            <a:chExt cx="1177214" cy="2040904"/>
          </a:xfrm>
        </p:grpSpPr>
        <p:sp>
          <p:nvSpPr>
            <p:cNvPr id="23" name="Rechteck 22"/>
            <p:cNvSpPr/>
            <p:nvPr/>
          </p:nvSpPr>
          <p:spPr bwMode="gray">
            <a:xfrm>
              <a:off x="2934310" y="183252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" name="Gruppieren 30"/>
            <p:cNvGrpSpPr/>
            <p:nvPr/>
          </p:nvGrpSpPr>
          <p:grpSpPr bwMode="gray">
            <a:xfrm>
              <a:off x="2830173" y="2598420"/>
              <a:ext cx="1177214" cy="1275012"/>
              <a:chOff x="2087925" y="2959031"/>
              <a:chExt cx="1440000" cy="1559629"/>
            </a:xfrm>
          </p:grpSpPr>
          <p:sp>
            <p:nvSpPr>
              <p:cNvPr id="22" name="Ellipse 21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4" name="Ellipse 13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3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47" name="Gruppieren 46"/>
          <p:cNvGrpSpPr/>
          <p:nvPr/>
        </p:nvGrpSpPr>
        <p:grpSpPr bwMode="gray">
          <a:xfrm>
            <a:off x="5090803" y="1832528"/>
            <a:ext cx="1177214" cy="2040904"/>
            <a:chOff x="5090803" y="1832528"/>
            <a:chExt cx="1177214" cy="2040904"/>
          </a:xfrm>
        </p:grpSpPr>
        <p:sp>
          <p:nvSpPr>
            <p:cNvPr id="20" name="Rechteck 19"/>
            <p:cNvSpPr/>
            <p:nvPr/>
          </p:nvSpPr>
          <p:spPr bwMode="gray">
            <a:xfrm>
              <a:off x="5197495" y="183252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4" name="Gruppieren 25"/>
            <p:cNvGrpSpPr/>
            <p:nvPr/>
          </p:nvGrpSpPr>
          <p:grpSpPr bwMode="gray">
            <a:xfrm>
              <a:off x="5090803" y="2598420"/>
              <a:ext cx="1177214" cy="1275012"/>
              <a:chOff x="3852000" y="2959031"/>
              <a:chExt cx="1440000" cy="1559629"/>
            </a:xfrm>
          </p:grpSpPr>
          <p:sp>
            <p:nvSpPr>
              <p:cNvPr id="25" name="Ellipse 24"/>
              <p:cNvSpPr/>
              <p:nvPr/>
            </p:nvSpPr>
            <p:spPr bwMode="gray">
              <a:xfrm>
                <a:off x="38630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5" name="Ellipse 14"/>
              <p:cNvSpPr/>
              <p:nvPr/>
            </p:nvSpPr>
            <p:spPr bwMode="gray">
              <a:xfrm>
                <a:off x="385200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5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45" name="Gruppieren 44"/>
          <p:cNvGrpSpPr/>
          <p:nvPr/>
        </p:nvGrpSpPr>
        <p:grpSpPr bwMode="gray">
          <a:xfrm>
            <a:off x="569543" y="1832528"/>
            <a:ext cx="1177214" cy="2036774"/>
            <a:chOff x="569543" y="1832528"/>
            <a:chExt cx="1177214" cy="2036774"/>
          </a:xfrm>
        </p:grpSpPr>
        <p:sp>
          <p:nvSpPr>
            <p:cNvPr id="27" name="Rechteck 26"/>
            <p:cNvSpPr/>
            <p:nvPr/>
          </p:nvSpPr>
          <p:spPr bwMode="gray">
            <a:xfrm>
              <a:off x="593037" y="1832528"/>
              <a:ext cx="1114985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b="1" noProof="1" smtClean="0">
                  <a:solidFill>
                    <a:schemeClr val="accent1"/>
                  </a:solidFill>
                  <a:cs typeface="Arial" charset="0"/>
                </a:rPr>
                <a:t>Topic of the</a:t>
              </a:r>
              <a:br>
                <a:rPr lang="en-GB" b="1" noProof="1" smtClean="0">
                  <a:solidFill>
                    <a:schemeClr val="accent1"/>
                  </a:solidFill>
                  <a:cs typeface="Arial" charset="0"/>
                </a:rPr>
              </a:br>
              <a:r>
                <a:rPr lang="en-GB" b="1" noProof="1" smtClean="0">
                  <a:solidFill>
                    <a:schemeClr val="accent1"/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5" name="Gruppieren 32"/>
            <p:cNvGrpSpPr/>
            <p:nvPr/>
          </p:nvGrpSpPr>
          <p:grpSpPr bwMode="gray">
            <a:xfrm>
              <a:off x="569543" y="2557294"/>
              <a:ext cx="1177214" cy="1312008"/>
              <a:chOff x="323850" y="2913776"/>
              <a:chExt cx="1440000" cy="1604884"/>
            </a:xfrm>
          </p:grpSpPr>
          <p:grpSp>
            <p:nvGrpSpPr>
              <p:cNvPr id="6" name="Gruppieren 31"/>
              <p:cNvGrpSpPr/>
              <p:nvPr/>
            </p:nvGrpSpPr>
            <p:grpSpPr bwMode="gray">
              <a:xfrm>
                <a:off x="323850" y="2959031"/>
                <a:ext cx="1440000" cy="1559629"/>
                <a:chOff x="323850" y="2959031"/>
                <a:chExt cx="1440000" cy="1559629"/>
              </a:xfrm>
            </p:grpSpPr>
            <p:sp>
              <p:nvSpPr>
                <p:cNvPr id="19" name="Ellipse 18"/>
                <p:cNvSpPr/>
                <p:nvPr/>
              </p:nvSpPr>
              <p:spPr bwMode="gray">
                <a:xfrm>
                  <a:off x="380683" y="4213860"/>
                  <a:ext cx="1356677" cy="3048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000000">
                        <a:alpha val="70000"/>
                      </a:srgbClr>
                    </a:gs>
                    <a:gs pos="100000">
                      <a:srgbClr val="000000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 w="12700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de-DE" sz="1400" dirty="0"/>
                </a:p>
              </p:txBody>
            </p:sp>
            <p:sp>
              <p:nvSpPr>
                <p:cNvPr id="12" name="_color1"/>
                <p:cNvSpPr/>
                <p:nvPr/>
              </p:nvSpPr>
              <p:spPr bwMode="gray">
                <a:xfrm>
                  <a:off x="323850" y="2959031"/>
                  <a:ext cx="1440000" cy="1440000"/>
                </a:xfrm>
                <a:prstGeom prst="ellipse">
                  <a:avLst/>
                </a:pr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n w="12700">
                  <a:noFill/>
                  <a:miter lim="800000"/>
                  <a:headEnd/>
                  <a:tailEnd/>
                </a:ln>
                <a:effectLst>
                  <a:outerShdw blurRad="127000" dir="18900000" sy="23000" kx="-1200000" algn="bl" rotWithShape="0">
                    <a:prstClr val="black">
                      <a:alpha val="20000"/>
                    </a:prstClr>
                  </a:outerShdw>
                </a:effectLst>
                <a:scene3d>
                  <a:camera prst="orthographicFront"/>
                  <a:lightRig rig="balanced" dir="t">
                    <a:rot lat="0" lon="0" rev="4800000"/>
                  </a:lightRig>
                </a:scene3d>
                <a:sp3d>
                  <a:bevelT w="576000" h="576000"/>
                  <a:bevelB w="576000" h="576000"/>
                </a:sp3d>
              </p:spPr>
              <p:txBody>
                <a:bodyPr lIns="0" tIns="0" rIns="0" bIns="0" anchor="ctr" anchorCtr="1"/>
                <a:lstStyle/>
                <a:p>
                  <a:pPr defTabSz="801688" eaLnBrk="0" hangingPunct="0">
                    <a:defRPr/>
                  </a:pPr>
                  <a:r>
                    <a:rPr lang="de-DE" sz="4400" b="1" noProof="1" smtClean="0">
                      <a:ln>
                        <a:solidFill>
                          <a:srgbClr val="FFFFFF"/>
                        </a:solidFill>
                      </a:ln>
                      <a:solidFill>
                        <a:srgbClr val="FFFFFF"/>
                      </a:solidFill>
                      <a:effectLst>
                        <a:innerShdw blurRad="63500" dist="50800" dir="16200000">
                          <a:prstClr val="black">
                            <a:alpha val="50000"/>
                          </a:prstClr>
                        </a:innerShdw>
                      </a:effectLst>
                      <a:cs typeface="Arial" charset="0"/>
                    </a:rPr>
                    <a:t>1</a:t>
                  </a:r>
                  <a:endParaRPr lang="de-DE" sz="4400" b="1" noProof="1">
                    <a:ln>
                      <a:solidFill>
                        <a:srgbClr val="FFFFFF"/>
                      </a:solidFill>
                    </a:ln>
                    <a:solidFill>
                      <a:srgbClr val="FFFFF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endParaRPr>
                </a:p>
              </p:txBody>
            </p:sp>
          </p:grpSp>
          <p:sp>
            <p:nvSpPr>
              <p:cNvPr id="2" name="Ellipse 1"/>
              <p:cNvSpPr/>
              <p:nvPr/>
            </p:nvSpPr>
            <p:spPr bwMode="gray">
              <a:xfrm>
                <a:off x="483948" y="2913776"/>
                <a:ext cx="1131492" cy="674328"/>
              </a:xfrm>
              <a:prstGeom prst="ellipse">
                <a:avLst/>
              </a:prstGeom>
              <a:gradFill>
                <a:gsLst>
                  <a:gs pos="0">
                    <a:srgbClr val="DDDDDD">
                      <a:lumMod val="99000"/>
                      <a:lumOff val="1000"/>
                      <a:alpha val="0"/>
                    </a:srgbClr>
                  </a:gs>
                  <a:gs pos="100000">
                    <a:srgbClr val="FFFFFF">
                      <a:alpha val="68000"/>
                    </a:srgb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</p:grpSp>
      </p:grpSp>
      <p:grpSp>
        <p:nvGrpSpPr>
          <p:cNvPr id="48" name="Gruppieren 47"/>
          <p:cNvGrpSpPr/>
          <p:nvPr/>
        </p:nvGrpSpPr>
        <p:grpSpPr bwMode="gray">
          <a:xfrm>
            <a:off x="7351433" y="1832528"/>
            <a:ext cx="1177214" cy="2040904"/>
            <a:chOff x="7351433" y="1832528"/>
            <a:chExt cx="1177214" cy="2040904"/>
          </a:xfrm>
        </p:grpSpPr>
        <p:grpSp>
          <p:nvGrpSpPr>
            <p:cNvPr id="35" name="Gruppieren 25"/>
            <p:cNvGrpSpPr/>
            <p:nvPr/>
          </p:nvGrpSpPr>
          <p:grpSpPr bwMode="gray">
            <a:xfrm>
              <a:off x="7351433" y="2598420"/>
              <a:ext cx="1177214" cy="1275012"/>
              <a:chOff x="3852000" y="2959031"/>
              <a:chExt cx="1440000" cy="1559629"/>
            </a:xfrm>
          </p:grpSpPr>
          <p:sp>
            <p:nvSpPr>
              <p:cNvPr id="36" name="Ellipse 35"/>
              <p:cNvSpPr/>
              <p:nvPr/>
            </p:nvSpPr>
            <p:spPr bwMode="gray">
              <a:xfrm>
                <a:off x="38630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37" name="Ellipse 36"/>
              <p:cNvSpPr/>
              <p:nvPr/>
            </p:nvSpPr>
            <p:spPr bwMode="gray">
              <a:xfrm>
                <a:off x="385200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7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41" name="Rechteck 40"/>
            <p:cNvSpPr/>
            <p:nvPr/>
          </p:nvSpPr>
          <p:spPr bwMode="gray">
            <a:xfrm>
              <a:off x="7453015" y="183252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49" name="Gruppieren 48"/>
          <p:cNvGrpSpPr/>
          <p:nvPr/>
        </p:nvGrpSpPr>
        <p:grpSpPr bwMode="gray">
          <a:xfrm>
            <a:off x="1585103" y="3549393"/>
            <a:ext cx="1406724" cy="2135998"/>
            <a:chOff x="1585103" y="3549393"/>
            <a:chExt cx="1406724" cy="2135998"/>
          </a:xfrm>
        </p:grpSpPr>
        <p:grpSp>
          <p:nvGrpSpPr>
            <p:cNvPr id="21" name="Gruppieren 31"/>
            <p:cNvGrpSpPr/>
            <p:nvPr/>
          </p:nvGrpSpPr>
          <p:grpSpPr bwMode="gray">
            <a:xfrm>
              <a:off x="1585103" y="3549393"/>
              <a:ext cx="1406724" cy="1523588"/>
              <a:chOff x="323850" y="2959031"/>
              <a:chExt cx="1440000" cy="1559629"/>
            </a:xfrm>
          </p:grpSpPr>
          <p:sp>
            <p:nvSpPr>
              <p:cNvPr id="26" name="Ellipse 25"/>
              <p:cNvSpPr/>
              <p:nvPr/>
            </p:nvSpPr>
            <p:spPr bwMode="gray">
              <a:xfrm>
                <a:off x="38068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8" name="_color1"/>
              <p:cNvSpPr/>
              <p:nvPr/>
            </p:nvSpPr>
            <p:spPr bwMode="gray">
              <a:xfrm>
                <a:off x="32385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2</a:t>
                </a:r>
                <a:endParaRPr lang="de-DE" sz="48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42" name="Rechteck 41"/>
            <p:cNvSpPr/>
            <p:nvPr/>
          </p:nvSpPr>
          <p:spPr bwMode="gray">
            <a:xfrm>
              <a:off x="1783690" y="519294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50" name="Gruppieren 49"/>
          <p:cNvGrpSpPr/>
          <p:nvPr/>
        </p:nvGrpSpPr>
        <p:grpSpPr bwMode="gray">
          <a:xfrm>
            <a:off x="3845733" y="3549393"/>
            <a:ext cx="1406724" cy="2135998"/>
            <a:chOff x="3845733" y="3549393"/>
            <a:chExt cx="1406724" cy="2135998"/>
          </a:xfrm>
        </p:grpSpPr>
        <p:grpSp>
          <p:nvGrpSpPr>
            <p:cNvPr id="31" name="Gruppieren 31"/>
            <p:cNvGrpSpPr/>
            <p:nvPr/>
          </p:nvGrpSpPr>
          <p:grpSpPr bwMode="gray">
            <a:xfrm>
              <a:off x="3845733" y="3549393"/>
              <a:ext cx="1406724" cy="1523588"/>
              <a:chOff x="323850" y="2959031"/>
              <a:chExt cx="1440000" cy="1559629"/>
            </a:xfrm>
          </p:grpSpPr>
          <p:sp>
            <p:nvSpPr>
              <p:cNvPr id="33" name="Ellipse 32"/>
              <p:cNvSpPr/>
              <p:nvPr/>
            </p:nvSpPr>
            <p:spPr bwMode="gray">
              <a:xfrm>
                <a:off x="38068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_color1"/>
              <p:cNvSpPr/>
              <p:nvPr/>
            </p:nvSpPr>
            <p:spPr bwMode="gray">
              <a:xfrm>
                <a:off x="32385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4</a:t>
                </a:r>
              </a:p>
            </p:txBody>
          </p:sp>
        </p:grpSp>
        <p:sp>
          <p:nvSpPr>
            <p:cNvPr id="43" name="Rechteck 42"/>
            <p:cNvSpPr/>
            <p:nvPr/>
          </p:nvSpPr>
          <p:spPr bwMode="gray">
            <a:xfrm>
              <a:off x="4069690" y="519294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51" name="Gruppieren 50"/>
          <p:cNvGrpSpPr/>
          <p:nvPr/>
        </p:nvGrpSpPr>
        <p:grpSpPr bwMode="gray">
          <a:xfrm>
            <a:off x="6106363" y="3549393"/>
            <a:ext cx="1406724" cy="2135998"/>
            <a:chOff x="6106363" y="3549393"/>
            <a:chExt cx="1406724" cy="2135998"/>
          </a:xfrm>
        </p:grpSpPr>
        <p:grpSp>
          <p:nvGrpSpPr>
            <p:cNvPr id="38" name="Gruppieren 31"/>
            <p:cNvGrpSpPr/>
            <p:nvPr/>
          </p:nvGrpSpPr>
          <p:grpSpPr bwMode="gray">
            <a:xfrm>
              <a:off x="6106363" y="3549393"/>
              <a:ext cx="1406724" cy="1523588"/>
              <a:chOff x="323850" y="2959031"/>
              <a:chExt cx="1440000" cy="1559629"/>
            </a:xfrm>
          </p:grpSpPr>
          <p:sp>
            <p:nvSpPr>
              <p:cNvPr id="39" name="Ellipse 38"/>
              <p:cNvSpPr/>
              <p:nvPr/>
            </p:nvSpPr>
            <p:spPr bwMode="gray">
              <a:xfrm>
                <a:off x="38068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0" name="_color1"/>
              <p:cNvSpPr/>
              <p:nvPr/>
            </p:nvSpPr>
            <p:spPr bwMode="gray">
              <a:xfrm>
                <a:off x="32385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76000" h="576000"/>
                <a:bevelB w="576000" h="576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6</a:t>
                </a:r>
              </a:p>
            </p:txBody>
          </p:sp>
        </p:grpSp>
        <p:sp>
          <p:nvSpPr>
            <p:cNvPr id="44" name="Rechteck 43"/>
            <p:cNvSpPr/>
            <p:nvPr/>
          </p:nvSpPr>
          <p:spPr bwMode="gray">
            <a:xfrm>
              <a:off x="6325210" y="5192948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 </a:t>
            </a:r>
            <a:r>
              <a:rPr lang="de-DE" b="0" dirty="0" smtClean="0"/>
              <a:t>- 9 Items</a:t>
            </a:r>
            <a:endParaRPr lang="de-DE" b="0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noProof="1" smtClean="0"/>
              <a:t>Enter your subheadline here</a:t>
            </a:r>
            <a:endParaRPr lang="de-DE" noProof="1" smtClean="0"/>
          </a:p>
        </p:txBody>
      </p:sp>
      <p:grpSp>
        <p:nvGrpSpPr>
          <p:cNvPr id="52" name="Gruppieren 51"/>
          <p:cNvGrpSpPr/>
          <p:nvPr/>
        </p:nvGrpSpPr>
        <p:grpSpPr bwMode="gray">
          <a:xfrm>
            <a:off x="2201376" y="2052217"/>
            <a:ext cx="1045594" cy="1895557"/>
            <a:chOff x="2201376" y="2052217"/>
            <a:chExt cx="1045594" cy="1895557"/>
          </a:xfrm>
        </p:grpSpPr>
        <p:sp>
          <p:nvSpPr>
            <p:cNvPr id="20" name="Rechteck 19"/>
            <p:cNvSpPr/>
            <p:nvPr/>
          </p:nvSpPr>
          <p:spPr bwMode="gray">
            <a:xfrm>
              <a:off x="2240331" y="2052217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3" name="Gruppieren 32"/>
            <p:cNvGrpSpPr/>
            <p:nvPr/>
          </p:nvGrpSpPr>
          <p:grpSpPr bwMode="gray">
            <a:xfrm>
              <a:off x="2201376" y="2815318"/>
              <a:ext cx="1045594" cy="1132456"/>
              <a:chOff x="2087925" y="2959031"/>
              <a:chExt cx="1440000" cy="1559629"/>
            </a:xfrm>
          </p:grpSpPr>
          <p:sp>
            <p:nvSpPr>
              <p:cNvPr id="22" name="Ellipse 21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4" name="Ellipse 13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3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55" name="Gruppieren 54"/>
          <p:cNvGrpSpPr/>
          <p:nvPr/>
        </p:nvGrpSpPr>
        <p:grpSpPr bwMode="gray">
          <a:xfrm>
            <a:off x="7687911" y="2052217"/>
            <a:ext cx="1045594" cy="1895557"/>
            <a:chOff x="7687911" y="2052217"/>
            <a:chExt cx="1045594" cy="1895557"/>
          </a:xfrm>
        </p:grpSpPr>
        <p:sp>
          <p:nvSpPr>
            <p:cNvPr id="21" name="Rechteck 20"/>
            <p:cNvSpPr/>
            <p:nvPr/>
          </p:nvSpPr>
          <p:spPr bwMode="gray">
            <a:xfrm>
              <a:off x="7721509" y="2052217"/>
              <a:ext cx="974049" cy="492443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 prstMaterial="matte"/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26" name="Gruppieren 25"/>
            <p:cNvGrpSpPr/>
            <p:nvPr/>
          </p:nvGrpSpPr>
          <p:grpSpPr bwMode="gray">
            <a:xfrm>
              <a:off x="7687911" y="2815318"/>
              <a:ext cx="1045594" cy="1132456"/>
              <a:chOff x="7380150" y="2959031"/>
              <a:chExt cx="1440000" cy="1559629"/>
            </a:xfrm>
          </p:grpSpPr>
          <p:sp>
            <p:nvSpPr>
              <p:cNvPr id="30" name="Ellipse 29"/>
              <p:cNvSpPr/>
              <p:nvPr/>
            </p:nvSpPr>
            <p:spPr bwMode="gray">
              <a:xfrm>
                <a:off x="7421813" y="4213860"/>
                <a:ext cx="1356678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 prstMaterial="matte"/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7" name="Ellipse 16"/>
              <p:cNvSpPr/>
              <p:nvPr/>
            </p:nvSpPr>
            <p:spPr bwMode="gray">
              <a:xfrm>
                <a:off x="738015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 prstMaterial="matte"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9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51" name="Gruppieren 50"/>
          <p:cNvGrpSpPr/>
          <p:nvPr/>
        </p:nvGrpSpPr>
        <p:grpSpPr bwMode="gray">
          <a:xfrm>
            <a:off x="337904" y="2052217"/>
            <a:ext cx="1114985" cy="1894027"/>
            <a:chOff x="337904" y="2052217"/>
            <a:chExt cx="1114985" cy="1894027"/>
          </a:xfrm>
        </p:grpSpPr>
        <p:sp>
          <p:nvSpPr>
            <p:cNvPr id="27" name="Rechteck 26"/>
            <p:cNvSpPr/>
            <p:nvPr/>
          </p:nvSpPr>
          <p:spPr bwMode="gray">
            <a:xfrm>
              <a:off x="337904" y="2052217"/>
              <a:ext cx="1114985" cy="55399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b="1" noProof="1" smtClean="0">
                  <a:solidFill>
                    <a:schemeClr val="accent1"/>
                  </a:solidFill>
                  <a:cs typeface="Arial" charset="0"/>
                </a:rPr>
                <a:t>Topic of the</a:t>
              </a:r>
              <a:br>
                <a:rPr lang="en-GB" b="1" noProof="1" smtClean="0">
                  <a:solidFill>
                    <a:schemeClr val="accent1"/>
                  </a:solidFill>
                  <a:cs typeface="Arial" charset="0"/>
                </a:rPr>
              </a:br>
              <a:r>
                <a:rPr lang="en-GB" b="1" noProof="1" smtClean="0">
                  <a:solidFill>
                    <a:schemeClr val="accent1"/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4" name="Gruppieren 33"/>
            <p:cNvGrpSpPr/>
            <p:nvPr/>
          </p:nvGrpSpPr>
          <p:grpSpPr bwMode="gray">
            <a:xfrm>
              <a:off x="372531" y="2813788"/>
              <a:ext cx="1045594" cy="1132456"/>
              <a:chOff x="323850" y="2959031"/>
              <a:chExt cx="1440000" cy="1559629"/>
            </a:xfrm>
          </p:grpSpPr>
          <p:sp>
            <p:nvSpPr>
              <p:cNvPr id="19" name="Ellipse 18"/>
              <p:cNvSpPr/>
              <p:nvPr/>
            </p:nvSpPr>
            <p:spPr bwMode="gray">
              <a:xfrm>
                <a:off x="38068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2" name="_color1"/>
              <p:cNvSpPr/>
              <p:nvPr/>
            </p:nvSpPr>
            <p:spPr bwMode="gray">
              <a:xfrm>
                <a:off x="323850" y="2959031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ln>
                      <a:solidFill>
                        <a:srgbClr val="FFFFFF"/>
                      </a:solidFill>
                    </a:ln>
                    <a:solidFill>
                      <a:srgbClr val="FFFFF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1</a:t>
                </a:r>
                <a:endParaRPr lang="de-DE" sz="44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56" name="Gruppieren 55"/>
          <p:cNvGrpSpPr/>
          <p:nvPr/>
        </p:nvGrpSpPr>
        <p:grpSpPr bwMode="gray">
          <a:xfrm>
            <a:off x="1238273" y="3890352"/>
            <a:ext cx="1142955" cy="1871097"/>
            <a:chOff x="1238273" y="3890352"/>
            <a:chExt cx="1142955" cy="1871097"/>
          </a:xfrm>
        </p:grpSpPr>
        <p:sp>
          <p:nvSpPr>
            <p:cNvPr id="23" name="Rechteck 22"/>
            <p:cNvSpPr/>
            <p:nvPr/>
          </p:nvSpPr>
          <p:spPr bwMode="gray">
            <a:xfrm>
              <a:off x="1322726" y="5269006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35" name="Gruppieren 34"/>
            <p:cNvGrpSpPr/>
            <p:nvPr/>
          </p:nvGrpSpPr>
          <p:grpSpPr bwMode="gray">
            <a:xfrm>
              <a:off x="1238273" y="3890352"/>
              <a:ext cx="1142955" cy="1237907"/>
              <a:chOff x="2087925" y="2959031"/>
              <a:chExt cx="1440000" cy="1559629"/>
            </a:xfrm>
          </p:grpSpPr>
          <p:sp>
            <p:nvSpPr>
              <p:cNvPr id="36" name="Ellipse 35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600" dirty="0"/>
              </a:p>
            </p:txBody>
          </p:sp>
          <p:sp>
            <p:nvSpPr>
              <p:cNvPr id="37" name="Ellipse 36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2</a:t>
                </a:r>
                <a:endParaRPr lang="de-DE" sz="48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59" name="Gruppieren 58"/>
          <p:cNvGrpSpPr/>
          <p:nvPr/>
        </p:nvGrpSpPr>
        <p:grpSpPr bwMode="gray">
          <a:xfrm>
            <a:off x="6724808" y="3890352"/>
            <a:ext cx="1142955" cy="1871097"/>
            <a:chOff x="6724808" y="3890352"/>
            <a:chExt cx="1142955" cy="1871097"/>
          </a:xfrm>
        </p:grpSpPr>
        <p:sp>
          <p:nvSpPr>
            <p:cNvPr id="24" name="Rechteck 23"/>
            <p:cNvSpPr/>
            <p:nvPr/>
          </p:nvSpPr>
          <p:spPr bwMode="gray">
            <a:xfrm>
              <a:off x="6809261" y="5269006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  <p:grpSp>
          <p:nvGrpSpPr>
            <p:cNvPr id="44" name="Gruppieren 43"/>
            <p:cNvGrpSpPr/>
            <p:nvPr/>
          </p:nvGrpSpPr>
          <p:grpSpPr bwMode="gray">
            <a:xfrm>
              <a:off x="6724808" y="3890352"/>
              <a:ext cx="1142955" cy="1237907"/>
              <a:chOff x="2087925" y="2959031"/>
              <a:chExt cx="1440000" cy="1559629"/>
            </a:xfrm>
          </p:grpSpPr>
          <p:sp>
            <p:nvSpPr>
              <p:cNvPr id="45" name="Ellipse 44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600" dirty="0"/>
              </a:p>
            </p:txBody>
          </p:sp>
          <p:sp>
            <p:nvSpPr>
              <p:cNvPr id="46" name="Ellipse 45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8</a:t>
                </a:r>
                <a:endParaRPr lang="de-DE" sz="48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54" name="Gruppieren 53"/>
          <p:cNvGrpSpPr/>
          <p:nvPr/>
        </p:nvGrpSpPr>
        <p:grpSpPr bwMode="gray">
          <a:xfrm>
            <a:off x="5859066" y="2052217"/>
            <a:ext cx="1045594" cy="1895557"/>
            <a:chOff x="5859066" y="2052217"/>
            <a:chExt cx="1045594" cy="1895557"/>
          </a:xfrm>
        </p:grpSpPr>
        <p:grpSp>
          <p:nvGrpSpPr>
            <p:cNvPr id="31" name="Gruppieren 30"/>
            <p:cNvGrpSpPr/>
            <p:nvPr/>
          </p:nvGrpSpPr>
          <p:grpSpPr bwMode="gray">
            <a:xfrm>
              <a:off x="5859066" y="2815318"/>
              <a:ext cx="1045594" cy="1132456"/>
              <a:chOff x="5616075" y="2959031"/>
              <a:chExt cx="1440000" cy="1559629"/>
            </a:xfrm>
          </p:grpSpPr>
          <p:sp>
            <p:nvSpPr>
              <p:cNvPr id="28" name="Ellipse 27"/>
              <p:cNvSpPr/>
              <p:nvPr/>
            </p:nvSpPr>
            <p:spPr bwMode="gray">
              <a:xfrm>
                <a:off x="56537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6" name="Ellipse 15"/>
              <p:cNvSpPr/>
              <p:nvPr/>
            </p:nvSpPr>
            <p:spPr bwMode="gray">
              <a:xfrm>
                <a:off x="561607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7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47" name="Rechteck 46"/>
            <p:cNvSpPr/>
            <p:nvPr/>
          </p:nvSpPr>
          <p:spPr bwMode="gray">
            <a:xfrm>
              <a:off x="5894449" y="2052217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4030221" y="2052217"/>
            <a:ext cx="1045594" cy="1895557"/>
            <a:chOff x="4030221" y="2052217"/>
            <a:chExt cx="1045594" cy="1895557"/>
          </a:xfrm>
        </p:grpSpPr>
        <p:grpSp>
          <p:nvGrpSpPr>
            <p:cNvPr id="32" name="Gruppieren 31"/>
            <p:cNvGrpSpPr/>
            <p:nvPr/>
          </p:nvGrpSpPr>
          <p:grpSpPr bwMode="gray">
            <a:xfrm>
              <a:off x="4030221" y="2815318"/>
              <a:ext cx="1045594" cy="1132456"/>
              <a:chOff x="3852000" y="2959031"/>
              <a:chExt cx="1440000" cy="1559629"/>
            </a:xfrm>
          </p:grpSpPr>
          <p:sp>
            <p:nvSpPr>
              <p:cNvPr id="25" name="Ellipse 24"/>
              <p:cNvSpPr/>
              <p:nvPr/>
            </p:nvSpPr>
            <p:spPr bwMode="gray">
              <a:xfrm>
                <a:off x="38630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400" dirty="0"/>
              </a:p>
            </p:txBody>
          </p:sp>
          <p:sp>
            <p:nvSpPr>
              <p:cNvPr id="15" name="Ellipse 14"/>
              <p:cNvSpPr/>
              <p:nvPr/>
            </p:nvSpPr>
            <p:spPr bwMode="gray">
              <a:xfrm>
                <a:off x="3852000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4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5</a:t>
                </a:r>
                <a:endParaRPr lang="de-DE" sz="44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48" name="Rechteck 47"/>
            <p:cNvSpPr/>
            <p:nvPr/>
          </p:nvSpPr>
          <p:spPr bwMode="gray">
            <a:xfrm>
              <a:off x="4067390" y="2052217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57" name="Gruppieren 56"/>
          <p:cNvGrpSpPr/>
          <p:nvPr/>
        </p:nvGrpSpPr>
        <p:grpSpPr bwMode="gray">
          <a:xfrm>
            <a:off x="3067118" y="3890352"/>
            <a:ext cx="1142955" cy="1871097"/>
            <a:chOff x="3067118" y="3890352"/>
            <a:chExt cx="1142955" cy="1871097"/>
          </a:xfrm>
        </p:grpSpPr>
        <p:grpSp>
          <p:nvGrpSpPr>
            <p:cNvPr id="38" name="Gruppieren 37"/>
            <p:cNvGrpSpPr/>
            <p:nvPr/>
          </p:nvGrpSpPr>
          <p:grpSpPr bwMode="gray">
            <a:xfrm>
              <a:off x="3067118" y="3890352"/>
              <a:ext cx="1142955" cy="1237907"/>
              <a:chOff x="2087925" y="2959031"/>
              <a:chExt cx="1440000" cy="1559629"/>
            </a:xfrm>
          </p:grpSpPr>
          <p:sp>
            <p:nvSpPr>
              <p:cNvPr id="39" name="Ellipse 38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600" dirty="0"/>
              </a:p>
            </p:txBody>
          </p:sp>
          <p:sp>
            <p:nvSpPr>
              <p:cNvPr id="40" name="Ellipse 39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4</a:t>
                </a:r>
                <a:endParaRPr lang="de-DE" sz="48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49" name="Rechteck 48"/>
            <p:cNvSpPr/>
            <p:nvPr/>
          </p:nvSpPr>
          <p:spPr bwMode="gray">
            <a:xfrm>
              <a:off x="3151571" y="5269006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  <p:grpSp>
        <p:nvGrpSpPr>
          <p:cNvPr id="58" name="Gruppieren 57"/>
          <p:cNvGrpSpPr/>
          <p:nvPr/>
        </p:nvGrpSpPr>
        <p:grpSpPr bwMode="gray">
          <a:xfrm>
            <a:off x="4895963" y="3890352"/>
            <a:ext cx="1142955" cy="1871097"/>
            <a:chOff x="4895963" y="3890352"/>
            <a:chExt cx="1142955" cy="1871097"/>
          </a:xfrm>
        </p:grpSpPr>
        <p:grpSp>
          <p:nvGrpSpPr>
            <p:cNvPr id="41" name="Gruppieren 40"/>
            <p:cNvGrpSpPr/>
            <p:nvPr/>
          </p:nvGrpSpPr>
          <p:grpSpPr bwMode="gray">
            <a:xfrm>
              <a:off x="4895963" y="3890352"/>
              <a:ext cx="1142955" cy="1237907"/>
              <a:chOff x="2087925" y="2959031"/>
              <a:chExt cx="1440000" cy="1559629"/>
            </a:xfrm>
          </p:grpSpPr>
          <p:sp>
            <p:nvSpPr>
              <p:cNvPr id="42" name="Ellipse 41"/>
              <p:cNvSpPr/>
              <p:nvPr/>
            </p:nvSpPr>
            <p:spPr bwMode="gray">
              <a:xfrm>
                <a:off x="2110423" y="4213860"/>
                <a:ext cx="1356677" cy="3048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sz="1600" dirty="0"/>
              </a:p>
            </p:txBody>
          </p:sp>
          <p:sp>
            <p:nvSpPr>
              <p:cNvPr id="43" name="Ellipse 42"/>
              <p:cNvSpPr/>
              <p:nvPr/>
            </p:nvSpPr>
            <p:spPr bwMode="gray">
              <a:xfrm>
                <a:off x="2087925" y="2959031"/>
                <a:ext cx="1440000" cy="1440000"/>
              </a:xfrm>
              <a:prstGeom prst="ellipse">
                <a:avLst/>
              </a:prstGeom>
              <a:solidFill>
                <a:srgbClr val="F2F2F2"/>
              </a:solidFill>
              <a:ln w="12700" algn="ctr">
                <a:noFill/>
                <a:miter lim="800000"/>
                <a:headEnd/>
                <a:tailEnd/>
              </a:ln>
              <a:effectLst>
                <a:outerShdw blurRad="127000" dir="18900000" sy="23000" kx="-1200000" algn="bl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balanced" dir="t">
                  <a:rot lat="0" lon="0" rev="4800000"/>
                </a:lightRig>
              </a:scene3d>
              <a:sp3d>
                <a:bevelT w="540000" h="540000"/>
                <a:bevelB w="540000" h="540000"/>
              </a:sp3d>
            </p:spPr>
            <p:txBody>
              <a:bodyPr lIns="0" tIns="0" rIns="0" bIns="0" anchor="ctr" anchorCtr="1"/>
              <a:lstStyle/>
              <a:p>
                <a:pPr defTabSz="801688" eaLnBrk="0" hangingPunct="0">
                  <a:defRPr/>
                </a:pPr>
                <a:r>
                  <a:rPr lang="de-DE" sz="4800" b="1" noProof="1" smtClean="0">
                    <a:solidFill>
                      <a:srgbClr val="AFAFAF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  <a:cs typeface="Arial" charset="0"/>
                  </a:rPr>
                  <a:t>6</a:t>
                </a:r>
                <a:endParaRPr lang="de-DE" sz="4800" b="1" noProof="1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endParaRPr>
              </a:p>
            </p:txBody>
          </p:sp>
        </p:grpSp>
        <p:sp>
          <p:nvSpPr>
            <p:cNvPr id="50" name="Rechteck 49"/>
            <p:cNvSpPr/>
            <p:nvPr/>
          </p:nvSpPr>
          <p:spPr bwMode="gray">
            <a:xfrm>
              <a:off x="4980416" y="5269006"/>
              <a:ext cx="974049" cy="492443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Topic of the</a:t>
              </a:r>
              <a:b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</a:br>
              <a:r>
                <a:rPr lang="en-GB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charset="0"/>
                </a:rPr>
                <a:t>Agenda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4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3" name="Gruppieren 22"/>
          <p:cNvGrpSpPr/>
          <p:nvPr/>
        </p:nvGrpSpPr>
        <p:grpSpPr bwMode="gray">
          <a:xfrm>
            <a:off x="702370" y="1577340"/>
            <a:ext cx="8152070" cy="926628"/>
            <a:chOff x="702370" y="1577340"/>
            <a:chExt cx="8152070" cy="926628"/>
          </a:xfrm>
        </p:grpSpPr>
        <p:sp>
          <p:nvSpPr>
            <p:cNvPr id="58" name="Rechteck 57"/>
            <p:cNvSpPr/>
            <p:nvPr/>
          </p:nvSpPr>
          <p:spPr bwMode="gray">
            <a:xfrm>
              <a:off x="1428750" y="1691283"/>
              <a:ext cx="7425690" cy="781764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702370" y="1577340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000000" lon="19500000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32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702370" y="2687342"/>
            <a:ext cx="8152070" cy="926628"/>
            <a:chOff x="702370" y="2687342"/>
            <a:chExt cx="8152070" cy="926628"/>
          </a:xfrm>
        </p:grpSpPr>
        <p:sp>
          <p:nvSpPr>
            <p:cNvPr id="59" name="Rechteck 58"/>
            <p:cNvSpPr/>
            <p:nvPr/>
          </p:nvSpPr>
          <p:spPr bwMode="gray">
            <a:xfrm>
              <a:off x="1428750" y="2761258"/>
              <a:ext cx="7425690" cy="781764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702370" y="2687342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300000" lon="19499990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5" name="Gruppieren 24"/>
          <p:cNvGrpSpPr/>
          <p:nvPr/>
        </p:nvGrpSpPr>
        <p:grpSpPr bwMode="gray">
          <a:xfrm>
            <a:off x="702370" y="3797344"/>
            <a:ext cx="8152070" cy="926628"/>
            <a:chOff x="702370" y="3797344"/>
            <a:chExt cx="8152070" cy="926628"/>
          </a:xfrm>
        </p:grpSpPr>
        <p:sp>
          <p:nvSpPr>
            <p:cNvPr id="60" name="Rechteck 59"/>
            <p:cNvSpPr/>
            <p:nvPr/>
          </p:nvSpPr>
          <p:spPr bwMode="gray">
            <a:xfrm>
              <a:off x="1428750" y="3850283"/>
              <a:ext cx="7425690" cy="781764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en-US" sz="1600" noProof="1" smtClean="0">
                  <a:solidFill>
                    <a:srgbClr val="404040"/>
                  </a:solidFill>
                </a:rPr>
              </a:br>
              <a:r>
                <a:rPr lang="en-US" sz="1600" noProof="1" smtClean="0">
                  <a:solidFill>
                    <a:srgbClr val="404040"/>
                  </a:solidFill>
                </a:rPr>
                <a:t>when you replace the placeholder text.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702370" y="3797344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00000" lon="19499990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702370" y="4907345"/>
            <a:ext cx="8152070" cy="926628"/>
            <a:chOff x="702370" y="4907345"/>
            <a:chExt cx="8152070" cy="926628"/>
          </a:xfrm>
        </p:grpSpPr>
        <p:sp>
          <p:nvSpPr>
            <p:cNvPr id="61" name="Rechteck 60"/>
            <p:cNvSpPr/>
            <p:nvPr/>
          </p:nvSpPr>
          <p:spPr bwMode="gray">
            <a:xfrm>
              <a:off x="1428750" y="4920258"/>
              <a:ext cx="7425690" cy="781764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702370" y="4907345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19499990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6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2" name="Gruppieren 31"/>
          <p:cNvGrpSpPr/>
          <p:nvPr/>
        </p:nvGrpSpPr>
        <p:grpSpPr bwMode="gray">
          <a:xfrm>
            <a:off x="603310" y="2270339"/>
            <a:ext cx="8251130" cy="633929"/>
            <a:chOff x="603310" y="2270339"/>
            <a:chExt cx="8251130" cy="633929"/>
          </a:xfrm>
        </p:grpSpPr>
        <p:sp>
          <p:nvSpPr>
            <p:cNvPr id="19" name="Rechteck 18"/>
            <p:cNvSpPr/>
            <p:nvPr/>
          </p:nvSpPr>
          <p:spPr bwMode="gray">
            <a:xfrm>
              <a:off x="1104900" y="2350008"/>
              <a:ext cx="774954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603310" y="2270339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4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3" name="Gruppieren 32"/>
          <p:cNvGrpSpPr/>
          <p:nvPr/>
        </p:nvGrpSpPr>
        <p:grpSpPr bwMode="gray">
          <a:xfrm>
            <a:off x="603310" y="3016679"/>
            <a:ext cx="8251130" cy="633929"/>
            <a:chOff x="603310" y="3016679"/>
            <a:chExt cx="8251130" cy="633929"/>
          </a:xfrm>
        </p:grpSpPr>
        <p:sp>
          <p:nvSpPr>
            <p:cNvPr id="20" name="Rechteck 19"/>
            <p:cNvSpPr/>
            <p:nvPr/>
          </p:nvSpPr>
          <p:spPr bwMode="gray">
            <a:xfrm>
              <a:off x="1104900" y="3084576"/>
              <a:ext cx="774954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603310" y="3016679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48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603310" y="3763018"/>
            <a:ext cx="8251130" cy="633929"/>
            <a:chOff x="603310" y="3763018"/>
            <a:chExt cx="8251130" cy="633929"/>
          </a:xfrm>
        </p:grpSpPr>
        <p:sp>
          <p:nvSpPr>
            <p:cNvPr id="21" name="Rechteck 20"/>
            <p:cNvSpPr/>
            <p:nvPr/>
          </p:nvSpPr>
          <p:spPr bwMode="gray">
            <a:xfrm>
              <a:off x="1104900" y="3819144"/>
              <a:ext cx="774954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603310" y="3763018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12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5" name="Gruppieren 34"/>
          <p:cNvGrpSpPr/>
          <p:nvPr/>
        </p:nvGrpSpPr>
        <p:grpSpPr bwMode="gray">
          <a:xfrm>
            <a:off x="603310" y="4509357"/>
            <a:ext cx="8251130" cy="633929"/>
            <a:chOff x="603310" y="4509357"/>
            <a:chExt cx="8251130" cy="633929"/>
          </a:xfrm>
        </p:grpSpPr>
        <p:sp>
          <p:nvSpPr>
            <p:cNvPr id="22" name="Rechteck 21"/>
            <p:cNvSpPr/>
            <p:nvPr/>
          </p:nvSpPr>
          <p:spPr bwMode="gray">
            <a:xfrm>
              <a:off x="1104900" y="4553712"/>
              <a:ext cx="774954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603310" y="4509357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6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1" name="Gruppieren 30"/>
          <p:cNvGrpSpPr/>
          <p:nvPr/>
        </p:nvGrpSpPr>
        <p:grpSpPr bwMode="gray">
          <a:xfrm>
            <a:off x="603310" y="1524000"/>
            <a:ext cx="8251130" cy="633929"/>
            <a:chOff x="603310" y="1524000"/>
            <a:chExt cx="8251130" cy="633929"/>
          </a:xfrm>
        </p:grpSpPr>
        <p:sp>
          <p:nvSpPr>
            <p:cNvPr id="58" name="Rechteck 57"/>
            <p:cNvSpPr/>
            <p:nvPr/>
          </p:nvSpPr>
          <p:spPr bwMode="gray">
            <a:xfrm>
              <a:off x="1104900" y="1615440"/>
              <a:ext cx="7749540" cy="4953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sz="1600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603310" y="1524000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00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8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603310" y="5255696"/>
            <a:ext cx="8251130" cy="633929"/>
            <a:chOff x="603310" y="5255696"/>
            <a:chExt cx="8251130" cy="633929"/>
          </a:xfrm>
        </p:grpSpPr>
        <p:sp>
          <p:nvSpPr>
            <p:cNvPr id="23" name="Rechteck 22"/>
            <p:cNvSpPr/>
            <p:nvPr/>
          </p:nvSpPr>
          <p:spPr bwMode="gray">
            <a:xfrm>
              <a:off x="1104900" y="5288280"/>
              <a:ext cx="774954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603310" y="5255696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19500000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8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  <a:endParaRPr lang="en-US" dirty="0"/>
          </a:p>
        </p:txBody>
      </p:sp>
      <p:grpSp>
        <p:nvGrpSpPr>
          <p:cNvPr id="51" name="Gruppieren 50"/>
          <p:cNvGrpSpPr/>
          <p:nvPr/>
        </p:nvGrpSpPr>
        <p:grpSpPr bwMode="gray">
          <a:xfrm>
            <a:off x="540703" y="2635484"/>
            <a:ext cx="8313736" cy="475430"/>
            <a:chOff x="540703" y="2635484"/>
            <a:chExt cx="8313736" cy="475430"/>
          </a:xfrm>
        </p:grpSpPr>
        <p:sp>
          <p:nvSpPr>
            <p:cNvPr id="34" name="Rechteck 33"/>
            <p:cNvSpPr/>
            <p:nvPr/>
          </p:nvSpPr>
          <p:spPr bwMode="gray">
            <a:xfrm>
              <a:off x="885824" y="2681362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540703" y="2635484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36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2" name="Gruppieren 51"/>
          <p:cNvGrpSpPr/>
          <p:nvPr/>
        </p:nvGrpSpPr>
        <p:grpSpPr bwMode="gray">
          <a:xfrm>
            <a:off x="540703" y="3191226"/>
            <a:ext cx="8313736" cy="475430"/>
            <a:chOff x="540703" y="3191226"/>
            <a:chExt cx="8313736" cy="475430"/>
          </a:xfrm>
        </p:grpSpPr>
        <p:sp>
          <p:nvSpPr>
            <p:cNvPr id="35" name="Rechteck 34"/>
            <p:cNvSpPr/>
            <p:nvPr/>
          </p:nvSpPr>
          <p:spPr bwMode="gray">
            <a:xfrm>
              <a:off x="885824" y="3229563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540703" y="3191226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54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540703" y="3746968"/>
            <a:ext cx="8313736" cy="475430"/>
            <a:chOff x="540703" y="3746968"/>
            <a:chExt cx="8313736" cy="475430"/>
          </a:xfrm>
        </p:grpSpPr>
        <p:sp>
          <p:nvSpPr>
            <p:cNvPr id="36" name="Rechteck 35"/>
            <p:cNvSpPr/>
            <p:nvPr/>
          </p:nvSpPr>
          <p:spPr bwMode="gray">
            <a:xfrm>
              <a:off x="885824" y="3777764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540703" y="3746968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5" name="Gruppieren 54"/>
          <p:cNvGrpSpPr/>
          <p:nvPr/>
        </p:nvGrpSpPr>
        <p:grpSpPr bwMode="gray">
          <a:xfrm>
            <a:off x="540703" y="4302710"/>
            <a:ext cx="8313736" cy="475430"/>
            <a:chOff x="540703" y="4302710"/>
            <a:chExt cx="8313736" cy="475430"/>
          </a:xfrm>
        </p:grpSpPr>
        <p:sp>
          <p:nvSpPr>
            <p:cNvPr id="37" name="Rechteck 36"/>
            <p:cNvSpPr/>
            <p:nvPr/>
          </p:nvSpPr>
          <p:spPr bwMode="gray">
            <a:xfrm>
              <a:off x="885824" y="4325965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540703" y="4302710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4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6" name="Gruppieren 55"/>
          <p:cNvGrpSpPr/>
          <p:nvPr/>
        </p:nvGrpSpPr>
        <p:grpSpPr bwMode="gray">
          <a:xfrm>
            <a:off x="540703" y="4858452"/>
            <a:ext cx="8313736" cy="475430"/>
            <a:chOff x="540703" y="4858452"/>
            <a:chExt cx="8313736" cy="475430"/>
          </a:xfrm>
        </p:grpSpPr>
        <p:sp>
          <p:nvSpPr>
            <p:cNvPr id="38" name="Rechteck 37"/>
            <p:cNvSpPr/>
            <p:nvPr/>
          </p:nvSpPr>
          <p:spPr bwMode="gray">
            <a:xfrm>
              <a:off x="885824" y="4874166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540703" y="4858452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48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7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49" name="Gruppieren 48"/>
          <p:cNvGrpSpPr/>
          <p:nvPr/>
        </p:nvGrpSpPr>
        <p:grpSpPr bwMode="gray">
          <a:xfrm>
            <a:off x="540703" y="1524000"/>
            <a:ext cx="8313736" cy="475430"/>
            <a:chOff x="540703" y="1524000"/>
            <a:chExt cx="8313736" cy="475430"/>
          </a:xfrm>
        </p:grpSpPr>
        <p:sp>
          <p:nvSpPr>
            <p:cNvPr id="58" name="Rechteck 57"/>
            <p:cNvSpPr/>
            <p:nvPr/>
          </p:nvSpPr>
          <p:spPr bwMode="gray">
            <a:xfrm>
              <a:off x="885824" y="1584960"/>
              <a:ext cx="7968615" cy="3810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31" name="Abgerundetes Rechteck 30"/>
            <p:cNvSpPr/>
            <p:nvPr/>
          </p:nvSpPr>
          <p:spPr bwMode="gray">
            <a:xfrm>
              <a:off x="540703" y="1524000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88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4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7" name="Gruppieren 56"/>
          <p:cNvGrpSpPr/>
          <p:nvPr/>
        </p:nvGrpSpPr>
        <p:grpSpPr bwMode="gray">
          <a:xfrm>
            <a:off x="540703" y="5414195"/>
            <a:ext cx="8313736" cy="475430"/>
            <a:chOff x="540703" y="5414195"/>
            <a:chExt cx="8313736" cy="475430"/>
          </a:xfrm>
        </p:grpSpPr>
        <p:sp>
          <p:nvSpPr>
            <p:cNvPr id="39" name="Rechteck 38"/>
            <p:cNvSpPr/>
            <p:nvPr/>
          </p:nvSpPr>
          <p:spPr bwMode="gray">
            <a:xfrm>
              <a:off x="885824" y="5422364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2" name="Abgerundetes Rechteck 31"/>
            <p:cNvSpPr/>
            <p:nvPr/>
          </p:nvSpPr>
          <p:spPr bwMode="gray">
            <a:xfrm>
              <a:off x="540703" y="5414195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72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8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0" name="Gruppieren 49"/>
          <p:cNvGrpSpPr/>
          <p:nvPr/>
        </p:nvGrpSpPr>
        <p:grpSpPr bwMode="gray">
          <a:xfrm>
            <a:off x="540703" y="2079742"/>
            <a:ext cx="8313736" cy="475430"/>
            <a:chOff x="540703" y="2079742"/>
            <a:chExt cx="8313736" cy="475430"/>
          </a:xfrm>
        </p:grpSpPr>
        <p:sp>
          <p:nvSpPr>
            <p:cNvPr id="33" name="Rechteck 32"/>
            <p:cNvSpPr/>
            <p:nvPr/>
          </p:nvSpPr>
          <p:spPr bwMode="gray">
            <a:xfrm>
              <a:off x="885824" y="2133161"/>
              <a:ext cx="7968615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540703" y="2079742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120000" lon="19500000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uppieren 51"/>
          <p:cNvGrpSpPr/>
          <p:nvPr/>
        </p:nvGrpSpPr>
        <p:grpSpPr bwMode="gray">
          <a:xfrm>
            <a:off x="494984" y="1524000"/>
            <a:ext cx="8359455" cy="389031"/>
            <a:chOff x="494984" y="1524000"/>
            <a:chExt cx="8359455" cy="389031"/>
          </a:xfrm>
        </p:grpSpPr>
        <p:sp>
          <p:nvSpPr>
            <p:cNvPr id="58" name="Rechteck 57"/>
            <p:cNvSpPr/>
            <p:nvPr/>
          </p:nvSpPr>
          <p:spPr bwMode="gray">
            <a:xfrm>
              <a:off x="771524" y="1584960"/>
              <a:ext cx="8082915" cy="28956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494984" y="1524000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88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0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10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56" name="Gruppieren 55"/>
          <p:cNvGrpSpPr/>
          <p:nvPr/>
        </p:nvGrpSpPr>
        <p:grpSpPr bwMode="gray">
          <a:xfrm>
            <a:off x="494984" y="2849531"/>
            <a:ext cx="8359455" cy="389031"/>
            <a:chOff x="494984" y="2849531"/>
            <a:chExt cx="8359455" cy="389031"/>
          </a:xfrm>
        </p:grpSpPr>
        <p:sp>
          <p:nvSpPr>
            <p:cNvPr id="25" name="Rechteck 24"/>
            <p:cNvSpPr/>
            <p:nvPr/>
          </p:nvSpPr>
          <p:spPr bwMode="gray">
            <a:xfrm>
              <a:off x="771524" y="2898141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494984" y="2849531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420000" lon="19499998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7" name="Gruppieren 56"/>
          <p:cNvGrpSpPr/>
          <p:nvPr/>
        </p:nvGrpSpPr>
        <p:grpSpPr bwMode="gray">
          <a:xfrm>
            <a:off x="494984" y="3291375"/>
            <a:ext cx="8359455" cy="389031"/>
            <a:chOff x="494984" y="3291375"/>
            <a:chExt cx="8359455" cy="389031"/>
          </a:xfrm>
        </p:grpSpPr>
        <p:sp>
          <p:nvSpPr>
            <p:cNvPr id="26" name="Rechteck 25"/>
            <p:cNvSpPr/>
            <p:nvPr/>
          </p:nvSpPr>
          <p:spPr bwMode="gray">
            <a:xfrm>
              <a:off x="771524" y="3335868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494984" y="3291375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9" name="Gruppieren 58"/>
          <p:cNvGrpSpPr/>
          <p:nvPr/>
        </p:nvGrpSpPr>
        <p:grpSpPr bwMode="gray">
          <a:xfrm>
            <a:off x="494984" y="3733219"/>
            <a:ext cx="8359455" cy="389031"/>
            <a:chOff x="494984" y="3733219"/>
            <a:chExt cx="8359455" cy="389031"/>
          </a:xfrm>
        </p:grpSpPr>
        <p:sp>
          <p:nvSpPr>
            <p:cNvPr id="27" name="Rechteck 26"/>
            <p:cNvSpPr/>
            <p:nvPr/>
          </p:nvSpPr>
          <p:spPr bwMode="gray">
            <a:xfrm>
              <a:off x="771524" y="3773595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494984" y="3733219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60" name="Gruppieren 59"/>
          <p:cNvGrpSpPr/>
          <p:nvPr/>
        </p:nvGrpSpPr>
        <p:grpSpPr bwMode="gray">
          <a:xfrm>
            <a:off x="494984" y="4175062"/>
            <a:ext cx="8359455" cy="389031"/>
            <a:chOff x="494984" y="4175062"/>
            <a:chExt cx="8359455" cy="389031"/>
          </a:xfrm>
        </p:grpSpPr>
        <p:sp>
          <p:nvSpPr>
            <p:cNvPr id="28" name="Rechteck 27"/>
            <p:cNvSpPr/>
            <p:nvPr/>
          </p:nvSpPr>
          <p:spPr bwMode="gray">
            <a:xfrm>
              <a:off x="771524" y="4211322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494984" y="4175062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18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7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5" name="Gruppieren 54"/>
          <p:cNvGrpSpPr/>
          <p:nvPr/>
        </p:nvGrpSpPr>
        <p:grpSpPr bwMode="gray">
          <a:xfrm>
            <a:off x="494984" y="2407688"/>
            <a:ext cx="8359455" cy="389031"/>
            <a:chOff x="494984" y="2407688"/>
            <a:chExt cx="8359455" cy="389031"/>
          </a:xfrm>
        </p:grpSpPr>
        <p:sp>
          <p:nvSpPr>
            <p:cNvPr id="24" name="Rechteck 23"/>
            <p:cNvSpPr/>
            <p:nvPr/>
          </p:nvSpPr>
          <p:spPr bwMode="gray">
            <a:xfrm>
              <a:off x="771524" y="2460414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494984" y="2407688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4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61" name="Gruppieren 60"/>
          <p:cNvGrpSpPr/>
          <p:nvPr/>
        </p:nvGrpSpPr>
        <p:grpSpPr bwMode="gray">
          <a:xfrm>
            <a:off x="494984" y="4616906"/>
            <a:ext cx="8359455" cy="389031"/>
            <a:chOff x="494984" y="4616906"/>
            <a:chExt cx="8359455" cy="389031"/>
          </a:xfrm>
        </p:grpSpPr>
        <p:sp>
          <p:nvSpPr>
            <p:cNvPr id="29" name="Rechteck 28"/>
            <p:cNvSpPr/>
            <p:nvPr/>
          </p:nvSpPr>
          <p:spPr bwMode="gray">
            <a:xfrm>
              <a:off x="771524" y="4649049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494984" y="4616906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6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8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494984" y="1965844"/>
            <a:ext cx="8359455" cy="389031"/>
            <a:chOff x="494984" y="1965844"/>
            <a:chExt cx="8359455" cy="389031"/>
          </a:xfrm>
        </p:grpSpPr>
        <p:sp>
          <p:nvSpPr>
            <p:cNvPr id="23" name="Rechteck 22"/>
            <p:cNvSpPr/>
            <p:nvPr/>
          </p:nvSpPr>
          <p:spPr bwMode="gray">
            <a:xfrm>
              <a:off x="771524" y="2022687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1" name="Abgerundetes Rechteck 30"/>
            <p:cNvSpPr/>
            <p:nvPr/>
          </p:nvSpPr>
          <p:spPr bwMode="gray">
            <a:xfrm>
              <a:off x="494984" y="1965844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06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62" name="Gruppieren 61"/>
          <p:cNvGrpSpPr/>
          <p:nvPr/>
        </p:nvGrpSpPr>
        <p:grpSpPr bwMode="gray">
          <a:xfrm>
            <a:off x="494984" y="5058750"/>
            <a:ext cx="8359455" cy="389031"/>
            <a:chOff x="494984" y="5058750"/>
            <a:chExt cx="8359455" cy="389031"/>
          </a:xfrm>
        </p:grpSpPr>
        <p:sp>
          <p:nvSpPr>
            <p:cNvPr id="30" name="Rechteck 29"/>
            <p:cNvSpPr/>
            <p:nvPr/>
          </p:nvSpPr>
          <p:spPr bwMode="gray">
            <a:xfrm>
              <a:off x="771524" y="5086776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2" name="Abgerundetes Rechteck 31"/>
            <p:cNvSpPr/>
            <p:nvPr/>
          </p:nvSpPr>
          <p:spPr bwMode="gray">
            <a:xfrm>
              <a:off x="494984" y="5058750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54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9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63" name="Gruppieren 62"/>
          <p:cNvGrpSpPr/>
          <p:nvPr/>
        </p:nvGrpSpPr>
        <p:grpSpPr bwMode="gray">
          <a:xfrm>
            <a:off x="494984" y="5500594"/>
            <a:ext cx="8359455" cy="389031"/>
            <a:chOff x="494984" y="5500594"/>
            <a:chExt cx="8359455" cy="389031"/>
          </a:xfrm>
        </p:grpSpPr>
        <p:sp>
          <p:nvSpPr>
            <p:cNvPr id="40" name="Rechteck 39"/>
            <p:cNvSpPr/>
            <p:nvPr/>
          </p:nvSpPr>
          <p:spPr bwMode="gray">
            <a:xfrm>
              <a:off x="771524" y="5524500"/>
              <a:ext cx="8082915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22" name="Abgerundetes Rechteck 21"/>
            <p:cNvSpPr/>
            <p:nvPr/>
          </p:nvSpPr>
          <p:spPr bwMode="gray">
            <a:xfrm>
              <a:off x="494984" y="5500594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72000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lIns="36000" rIns="36000"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10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4 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8" name="Gruppieren 17"/>
          <p:cNvGrpSpPr/>
          <p:nvPr/>
        </p:nvGrpSpPr>
        <p:grpSpPr bwMode="gray">
          <a:xfrm>
            <a:off x="704146" y="1524000"/>
            <a:ext cx="8150293" cy="926628"/>
            <a:chOff x="704146" y="1524000"/>
            <a:chExt cx="8150293" cy="926628"/>
          </a:xfrm>
        </p:grpSpPr>
        <p:sp>
          <p:nvSpPr>
            <p:cNvPr id="58" name="Rechteck 57"/>
            <p:cNvSpPr/>
            <p:nvPr/>
          </p:nvSpPr>
          <p:spPr bwMode="gray">
            <a:xfrm>
              <a:off x="1438274" y="1676400"/>
              <a:ext cx="7416165" cy="70866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704146" y="1524000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999999" lon="19499988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32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19" name="Gruppieren 18"/>
          <p:cNvGrpSpPr/>
          <p:nvPr/>
        </p:nvGrpSpPr>
        <p:grpSpPr bwMode="gray">
          <a:xfrm>
            <a:off x="208846" y="2662712"/>
            <a:ext cx="8645593" cy="926628"/>
            <a:chOff x="208846" y="2662712"/>
            <a:chExt cx="8645593" cy="926628"/>
          </a:xfrm>
        </p:grpSpPr>
        <p:sp>
          <p:nvSpPr>
            <p:cNvPr id="59" name="Rechteck 58"/>
            <p:cNvSpPr/>
            <p:nvPr/>
          </p:nvSpPr>
          <p:spPr bwMode="gray">
            <a:xfrm>
              <a:off x="1438274" y="2809240"/>
              <a:ext cx="7416165" cy="7086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208846" y="2662712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99999" lon="2100000" rev="0"/>
              </a:camera>
              <a:lightRig rig="threePt" dir="t">
                <a:rot lat="0" lon="0" rev="6600000"/>
              </a:lightRig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0" name="Gruppieren 19"/>
          <p:cNvGrpSpPr/>
          <p:nvPr/>
        </p:nvGrpSpPr>
        <p:grpSpPr bwMode="gray">
          <a:xfrm>
            <a:off x="704146" y="3824284"/>
            <a:ext cx="8150293" cy="926628"/>
            <a:chOff x="704146" y="3824284"/>
            <a:chExt cx="8150293" cy="926628"/>
          </a:xfrm>
        </p:grpSpPr>
        <p:sp>
          <p:nvSpPr>
            <p:cNvPr id="60" name="Rechteck 59"/>
            <p:cNvSpPr/>
            <p:nvPr/>
          </p:nvSpPr>
          <p:spPr bwMode="gray">
            <a:xfrm>
              <a:off x="1438274" y="3896360"/>
              <a:ext cx="7416165" cy="7086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en-US" sz="1600" noProof="1" smtClean="0">
                  <a:solidFill>
                    <a:srgbClr val="404040"/>
                  </a:solidFill>
                </a:rPr>
              </a:br>
              <a:r>
                <a:rPr lang="en-US" sz="1600" noProof="1" smtClean="0">
                  <a:solidFill>
                    <a:srgbClr val="404040"/>
                  </a:solidFill>
                </a:rPr>
                <a:t>when you replace the placeholder text.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704146" y="3824284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00000" lon="19499988" rev="0"/>
              </a:camera>
              <a:lightRig rig="threePt" dir="t"/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 bwMode="gray">
          <a:xfrm>
            <a:off x="208846" y="4962997"/>
            <a:ext cx="8645593" cy="926628"/>
            <a:chOff x="208846" y="4962997"/>
            <a:chExt cx="8645593" cy="926628"/>
          </a:xfrm>
        </p:grpSpPr>
        <p:sp>
          <p:nvSpPr>
            <p:cNvPr id="61" name="Rechteck 60"/>
            <p:cNvSpPr/>
            <p:nvPr/>
          </p:nvSpPr>
          <p:spPr bwMode="gray">
            <a:xfrm>
              <a:off x="1438274" y="4983480"/>
              <a:ext cx="7416165" cy="7086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208846" y="4962997"/>
              <a:ext cx="926630" cy="926628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2100000" rev="0"/>
              </a:camera>
              <a:lightRig rig="threePt" dir="t">
                <a:rot lat="0" lon="0" rev="6600000"/>
              </a:lightRig>
            </a:scene3d>
            <a:sp3d extrusionH="78740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32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2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6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5" name="Gruppieren 24"/>
          <p:cNvGrpSpPr/>
          <p:nvPr/>
        </p:nvGrpSpPr>
        <p:grpSpPr bwMode="gray">
          <a:xfrm>
            <a:off x="606862" y="1524000"/>
            <a:ext cx="8247578" cy="633929"/>
            <a:chOff x="606862" y="1524000"/>
            <a:chExt cx="8247578" cy="633929"/>
          </a:xfrm>
        </p:grpSpPr>
        <p:sp>
          <p:nvSpPr>
            <p:cNvPr id="58" name="Rechteck 57"/>
            <p:cNvSpPr/>
            <p:nvPr/>
          </p:nvSpPr>
          <p:spPr bwMode="gray">
            <a:xfrm>
              <a:off x="1123950" y="1646178"/>
              <a:ext cx="7730490" cy="4953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  <a:endParaRPr lang="en-US" sz="1600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606862" y="1524000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699998" lon="19499998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8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241102" y="2270339"/>
            <a:ext cx="8613338" cy="633929"/>
            <a:chOff x="241102" y="2270339"/>
            <a:chExt cx="8613338" cy="633929"/>
          </a:xfrm>
        </p:grpSpPr>
        <p:sp>
          <p:nvSpPr>
            <p:cNvPr id="19" name="Rechteck 18"/>
            <p:cNvSpPr/>
            <p:nvPr/>
          </p:nvSpPr>
          <p:spPr bwMode="gray">
            <a:xfrm>
              <a:off x="1123950" y="2395728"/>
              <a:ext cx="773049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241102" y="2270339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999999" lon="2100000" rev="0"/>
              </a:camera>
              <a:lightRig rig="threePt" dir="t">
                <a:rot lat="0" lon="0" rev="9600000"/>
              </a:lightRig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7" name="Gruppieren 26"/>
          <p:cNvGrpSpPr/>
          <p:nvPr/>
        </p:nvGrpSpPr>
        <p:grpSpPr bwMode="gray">
          <a:xfrm>
            <a:off x="606862" y="3016679"/>
            <a:ext cx="8247578" cy="633929"/>
            <a:chOff x="606862" y="3016679"/>
            <a:chExt cx="8247578" cy="633929"/>
          </a:xfrm>
        </p:grpSpPr>
        <p:sp>
          <p:nvSpPr>
            <p:cNvPr id="20" name="Rechteck 19"/>
            <p:cNvSpPr/>
            <p:nvPr/>
          </p:nvSpPr>
          <p:spPr bwMode="gray">
            <a:xfrm>
              <a:off x="1123950" y="3092196"/>
              <a:ext cx="773049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606862" y="3016679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99999" lon="19499998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8" name="Gruppieren 27"/>
          <p:cNvGrpSpPr/>
          <p:nvPr/>
        </p:nvGrpSpPr>
        <p:grpSpPr bwMode="gray">
          <a:xfrm>
            <a:off x="241102" y="3763018"/>
            <a:ext cx="8613338" cy="633929"/>
            <a:chOff x="241102" y="3763018"/>
            <a:chExt cx="8613338" cy="633929"/>
          </a:xfrm>
        </p:grpSpPr>
        <p:sp>
          <p:nvSpPr>
            <p:cNvPr id="21" name="Rechteck 20"/>
            <p:cNvSpPr/>
            <p:nvPr/>
          </p:nvSpPr>
          <p:spPr bwMode="gray">
            <a:xfrm>
              <a:off x="1123950" y="3788664"/>
              <a:ext cx="773049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241102" y="3763018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00000" lon="2100000" rev="0"/>
              </a:camera>
              <a:lightRig rig="threePt" dir="t">
                <a:rot lat="0" lon="0" rev="6600000"/>
              </a:lightRig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0" name="Gruppieren 29"/>
          <p:cNvGrpSpPr/>
          <p:nvPr/>
        </p:nvGrpSpPr>
        <p:grpSpPr bwMode="gray">
          <a:xfrm>
            <a:off x="241102" y="5227320"/>
            <a:ext cx="8613338" cy="662305"/>
            <a:chOff x="241102" y="5227320"/>
            <a:chExt cx="8613338" cy="662305"/>
          </a:xfrm>
        </p:grpSpPr>
        <p:sp>
          <p:nvSpPr>
            <p:cNvPr id="23" name="Rechteck 22"/>
            <p:cNvSpPr/>
            <p:nvPr/>
          </p:nvSpPr>
          <p:spPr bwMode="gray">
            <a:xfrm>
              <a:off x="1123950" y="5227320"/>
              <a:ext cx="773049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241102" y="5255696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900000" lon="2100000" rev="0"/>
              </a:camera>
              <a:lightRig rig="threePt" dir="t">
                <a:rot lat="0" lon="0" rev="6600000"/>
              </a:lightRig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9" name="Gruppieren 28"/>
          <p:cNvGrpSpPr/>
          <p:nvPr/>
        </p:nvGrpSpPr>
        <p:grpSpPr bwMode="gray">
          <a:xfrm>
            <a:off x="606862" y="4509357"/>
            <a:ext cx="8247578" cy="633929"/>
            <a:chOff x="606862" y="4509357"/>
            <a:chExt cx="8247578" cy="633929"/>
          </a:xfrm>
        </p:grpSpPr>
        <p:sp>
          <p:nvSpPr>
            <p:cNvPr id="22" name="Rechteck 21"/>
            <p:cNvSpPr/>
            <p:nvPr/>
          </p:nvSpPr>
          <p:spPr bwMode="gray">
            <a:xfrm>
              <a:off x="1123950" y="4530852"/>
              <a:ext cx="7730490" cy="4953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4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606862" y="4509357"/>
              <a:ext cx="633931" cy="633929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19499998" rev="0"/>
              </a:camera>
              <a:lightRig rig="threePt" dir="t"/>
            </a:scene3d>
            <a:sp3d extrusionH="527050">
              <a:bevelT w="63500" h="63500"/>
              <a:bevelB w="63500" h="63500"/>
            </a:sp3d>
          </p:spPr>
          <p:txBody>
            <a:bodyPr rtlCol="0" anchor="ctr"/>
            <a:lstStyle/>
            <a:p>
              <a:pPr algn="ctr"/>
              <a:r>
                <a:rPr lang="de-DE" sz="28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8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8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5" name="Gruppieren 24"/>
          <p:cNvGrpSpPr/>
          <p:nvPr/>
        </p:nvGrpSpPr>
        <p:grpSpPr bwMode="gray">
          <a:xfrm>
            <a:off x="268030" y="3191226"/>
            <a:ext cx="8586410" cy="475430"/>
            <a:chOff x="268030" y="3191226"/>
            <a:chExt cx="8586410" cy="475430"/>
          </a:xfrm>
        </p:grpSpPr>
        <p:sp>
          <p:nvSpPr>
            <p:cNvPr id="35" name="Rechteck 34"/>
            <p:cNvSpPr/>
            <p:nvPr/>
          </p:nvSpPr>
          <p:spPr bwMode="gray">
            <a:xfrm>
              <a:off x="895350" y="3248615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268030" y="3191226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99999" lon="2100000" rev="0"/>
              </a:camera>
              <a:lightRig rig="threePt" dir="t">
                <a:rot lat="0" lon="0" rev="8400000"/>
              </a:lightRig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2" name="Gruppieren 21"/>
          <p:cNvGrpSpPr/>
          <p:nvPr/>
        </p:nvGrpSpPr>
        <p:grpSpPr bwMode="gray">
          <a:xfrm>
            <a:off x="534730" y="1524000"/>
            <a:ext cx="8319710" cy="475430"/>
            <a:chOff x="534730" y="1524000"/>
            <a:chExt cx="8319710" cy="475430"/>
          </a:xfrm>
        </p:grpSpPr>
        <p:sp>
          <p:nvSpPr>
            <p:cNvPr id="58" name="Rechteck 57"/>
            <p:cNvSpPr/>
            <p:nvPr/>
          </p:nvSpPr>
          <p:spPr bwMode="gray">
            <a:xfrm>
              <a:off x="895350" y="1613536"/>
              <a:ext cx="7959090" cy="38100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31" name="Abgerundetes Rechteck 30"/>
            <p:cNvSpPr/>
            <p:nvPr/>
          </p:nvSpPr>
          <p:spPr bwMode="gray">
            <a:xfrm>
              <a:off x="534730" y="1524000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399996" lon="19499998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4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9" name="Gruppieren 28"/>
          <p:cNvGrpSpPr/>
          <p:nvPr/>
        </p:nvGrpSpPr>
        <p:grpSpPr bwMode="gray">
          <a:xfrm>
            <a:off x="268030" y="5369976"/>
            <a:ext cx="8586410" cy="519649"/>
            <a:chOff x="268030" y="5369976"/>
            <a:chExt cx="8586410" cy="519649"/>
          </a:xfrm>
        </p:grpSpPr>
        <p:sp>
          <p:nvSpPr>
            <p:cNvPr id="39" name="Rechteck 38"/>
            <p:cNvSpPr/>
            <p:nvPr/>
          </p:nvSpPr>
          <p:spPr bwMode="gray">
            <a:xfrm>
              <a:off x="895350" y="5369976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2" name="Abgerundetes Rechteck 31"/>
            <p:cNvSpPr/>
            <p:nvPr/>
          </p:nvSpPr>
          <p:spPr bwMode="gray">
            <a:xfrm>
              <a:off x="268030" y="5414195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1200000" lon="2100000" rev="0"/>
              </a:camera>
              <a:lightRig rig="threePt" dir="t">
                <a:rot lat="0" lon="0" rev="6600000"/>
              </a:lightRig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8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8" name="Gruppieren 27"/>
          <p:cNvGrpSpPr/>
          <p:nvPr/>
        </p:nvGrpSpPr>
        <p:grpSpPr bwMode="gray">
          <a:xfrm>
            <a:off x="534730" y="4858452"/>
            <a:ext cx="8319710" cy="475430"/>
            <a:chOff x="534730" y="4858452"/>
            <a:chExt cx="8319710" cy="475430"/>
          </a:xfrm>
        </p:grpSpPr>
        <p:sp>
          <p:nvSpPr>
            <p:cNvPr id="38" name="Rechteck 37"/>
            <p:cNvSpPr/>
            <p:nvPr/>
          </p:nvSpPr>
          <p:spPr bwMode="gray">
            <a:xfrm>
              <a:off x="895350" y="4859877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534730" y="4858452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900000" lon="19499998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7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7" name="Gruppieren 26"/>
          <p:cNvGrpSpPr/>
          <p:nvPr/>
        </p:nvGrpSpPr>
        <p:grpSpPr bwMode="gray">
          <a:xfrm>
            <a:off x="268030" y="4302710"/>
            <a:ext cx="8586410" cy="475430"/>
            <a:chOff x="268030" y="4302710"/>
            <a:chExt cx="8586410" cy="475430"/>
          </a:xfrm>
        </p:grpSpPr>
        <p:sp>
          <p:nvSpPr>
            <p:cNvPr id="37" name="Rechteck 36"/>
            <p:cNvSpPr/>
            <p:nvPr/>
          </p:nvSpPr>
          <p:spPr bwMode="gray">
            <a:xfrm>
              <a:off x="895350" y="4311676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268030" y="4302710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2100000" rev="0"/>
              </a:camera>
              <a:lightRig rig="threePt" dir="t">
                <a:rot lat="0" lon="0" rev="6600000"/>
              </a:lightRig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534730" y="3746968"/>
            <a:ext cx="8319710" cy="475430"/>
            <a:chOff x="534730" y="3746968"/>
            <a:chExt cx="8319710" cy="475430"/>
          </a:xfrm>
        </p:grpSpPr>
        <p:sp>
          <p:nvSpPr>
            <p:cNvPr id="36" name="Rechteck 35"/>
            <p:cNvSpPr/>
            <p:nvPr/>
          </p:nvSpPr>
          <p:spPr bwMode="gray">
            <a:xfrm>
              <a:off x="895350" y="3777764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534730" y="3746968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00000" lon="19499998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268030" y="2079742"/>
            <a:ext cx="8586410" cy="482049"/>
            <a:chOff x="268030" y="2079742"/>
            <a:chExt cx="8586410" cy="482049"/>
          </a:xfrm>
        </p:grpSpPr>
        <p:sp>
          <p:nvSpPr>
            <p:cNvPr id="33" name="Rechteck 32"/>
            <p:cNvSpPr/>
            <p:nvPr/>
          </p:nvSpPr>
          <p:spPr bwMode="gray">
            <a:xfrm>
              <a:off x="895350" y="2180791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268030" y="2079742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699999" lon="2100000" rev="0"/>
              </a:camera>
              <a:lightRig rig="threePt" dir="t">
                <a:rot lat="0" lon="0" rev="9000000"/>
              </a:lightRig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534730" y="2635484"/>
            <a:ext cx="8319710" cy="475430"/>
            <a:chOff x="534730" y="2635484"/>
            <a:chExt cx="8319710" cy="475430"/>
          </a:xfrm>
        </p:grpSpPr>
        <p:sp>
          <p:nvSpPr>
            <p:cNvPr id="34" name="Rechteck 33"/>
            <p:cNvSpPr/>
            <p:nvPr/>
          </p:nvSpPr>
          <p:spPr bwMode="gray">
            <a:xfrm>
              <a:off x="895350" y="2700414"/>
              <a:ext cx="7959090" cy="381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534730" y="2635484"/>
              <a:ext cx="475431" cy="475430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999997" lon="19499998" rev="0"/>
              </a:camera>
              <a:lightRig rig="threePt" dir="t"/>
            </a:scene3d>
            <a:sp3d extrusionH="393700">
              <a:bevelT w="38100" h="38100"/>
              <a:bevelB w="38100" h="38100"/>
            </a:sp3d>
          </p:spPr>
          <p:txBody>
            <a:bodyPr rtlCol="0" anchor="ctr"/>
            <a:lstStyle/>
            <a:p>
              <a:pPr algn="ctr"/>
              <a:r>
                <a:rPr lang="de-DE" sz="24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4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- 6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6" name="Gruppieren 15"/>
          <p:cNvGrpSpPr/>
          <p:nvPr/>
        </p:nvGrpSpPr>
        <p:grpSpPr bwMode="gray">
          <a:xfrm>
            <a:off x="323850" y="1555750"/>
            <a:ext cx="8496300" cy="576000"/>
            <a:chOff x="323850" y="1555750"/>
            <a:chExt cx="8496300" cy="576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1043850" y="1555750"/>
              <a:ext cx="7776300" cy="576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17" name="Gruppieren 16"/>
          <p:cNvGrpSpPr/>
          <p:nvPr/>
        </p:nvGrpSpPr>
        <p:grpSpPr bwMode="gray">
          <a:xfrm>
            <a:off x="323850" y="2289863"/>
            <a:ext cx="8496300" cy="576000"/>
            <a:chOff x="323850" y="2289863"/>
            <a:chExt cx="8496300" cy="576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228986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1043850" y="2289863"/>
              <a:ext cx="7776300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18" name="Gruppieren 17"/>
          <p:cNvGrpSpPr/>
          <p:nvPr/>
        </p:nvGrpSpPr>
        <p:grpSpPr bwMode="gray">
          <a:xfrm>
            <a:off x="323850" y="3023976"/>
            <a:ext cx="8496300" cy="576000"/>
            <a:chOff x="323850" y="3023976"/>
            <a:chExt cx="8496300" cy="576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3023976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1043850" y="3023976"/>
              <a:ext cx="7776300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1600" noProof="1">
                  <a:solidFill>
                    <a:srgbClr val="404040"/>
                  </a:solidFill>
                </a:rPr>
              </a:br>
              <a:r>
                <a:rPr lang="de-DE" sz="16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</p:grpSp>
      <p:grpSp>
        <p:nvGrpSpPr>
          <p:cNvPr id="19" name="Gruppieren 18"/>
          <p:cNvGrpSpPr/>
          <p:nvPr/>
        </p:nvGrpSpPr>
        <p:grpSpPr bwMode="gray">
          <a:xfrm>
            <a:off x="323850" y="3758089"/>
            <a:ext cx="8496300" cy="576000"/>
            <a:chOff x="323850" y="3758089"/>
            <a:chExt cx="8496300" cy="576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758089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1043850" y="3758089"/>
              <a:ext cx="7776300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20" name="Gruppieren 19"/>
          <p:cNvGrpSpPr/>
          <p:nvPr/>
        </p:nvGrpSpPr>
        <p:grpSpPr bwMode="gray">
          <a:xfrm>
            <a:off x="323850" y="4492202"/>
            <a:ext cx="8496300" cy="576000"/>
            <a:chOff x="323850" y="4492202"/>
            <a:chExt cx="8496300" cy="576000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4492202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1043850" y="4492202"/>
              <a:ext cx="7776300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>
                  <a:solidFill>
                    <a:srgbClr val="404040"/>
                  </a:solidFill>
                </a:rPr>
                <a:t>Replace this </a:t>
              </a:r>
              <a:r>
                <a:rPr lang="en-US" sz="1600" noProof="1" smtClean="0">
                  <a:solidFill>
                    <a:srgbClr val="404040"/>
                  </a:solidFill>
                </a:rPr>
                <a:t>placeholder </a:t>
              </a:r>
              <a:r>
                <a:rPr lang="en-US" sz="1600" noProof="1">
                  <a:solidFill>
                    <a:srgbClr val="404040"/>
                  </a:solidFill>
                </a:rPr>
                <a:t>text with your own text.</a:t>
              </a:r>
            </a:p>
          </p:txBody>
        </p:sp>
      </p:grpSp>
      <p:grpSp>
        <p:nvGrpSpPr>
          <p:cNvPr id="21" name="Gruppieren 20"/>
          <p:cNvGrpSpPr/>
          <p:nvPr/>
        </p:nvGrpSpPr>
        <p:grpSpPr bwMode="gray">
          <a:xfrm>
            <a:off x="323850" y="5226313"/>
            <a:ext cx="8496300" cy="576000"/>
            <a:chOff x="323850" y="5226313"/>
            <a:chExt cx="8496300" cy="576000"/>
          </a:xfrm>
        </p:grpSpPr>
        <p:sp>
          <p:nvSpPr>
            <p:cNvPr id="23" name="Rectangle 59"/>
            <p:cNvSpPr>
              <a:spLocks noChangeArrowheads="1"/>
            </p:cNvSpPr>
            <p:nvPr/>
          </p:nvSpPr>
          <p:spPr bwMode="gray">
            <a:xfrm>
              <a:off x="323850" y="522631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8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8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4" name="Rectangle 60"/>
            <p:cNvSpPr>
              <a:spLocks noChangeArrowheads="1"/>
            </p:cNvSpPr>
            <p:nvPr/>
          </p:nvSpPr>
          <p:spPr bwMode="gray">
            <a:xfrm>
              <a:off x="1043850" y="5226313"/>
              <a:ext cx="7776300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rgbClr val="404040"/>
                  </a:solidFill>
                </a:rPr>
                <a:t>Insert your own text here.</a:t>
              </a:r>
              <a:endParaRPr lang="en-US" sz="1600" noProof="1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79917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el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3D Cubes with </a:t>
            </a:r>
            <a:r>
              <a:rPr lang="de-DE" b="0" noProof="1" smtClean="0"/>
              <a:t>10 </a:t>
            </a:r>
            <a:r>
              <a:rPr lang="de-DE" b="0" noProof="1"/>
              <a:t>Items</a:t>
            </a:r>
            <a:endParaRPr lang="de-DE" noProof="1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8" name="Gruppieren 37"/>
          <p:cNvGrpSpPr/>
          <p:nvPr/>
        </p:nvGrpSpPr>
        <p:grpSpPr bwMode="gray">
          <a:xfrm>
            <a:off x="494984" y="3291375"/>
            <a:ext cx="8359456" cy="389031"/>
            <a:chOff x="494984" y="3291375"/>
            <a:chExt cx="8359456" cy="389031"/>
          </a:xfrm>
        </p:grpSpPr>
        <p:sp>
          <p:nvSpPr>
            <p:cNvPr id="26" name="Rechteck 25"/>
            <p:cNvSpPr/>
            <p:nvPr/>
          </p:nvSpPr>
          <p:spPr bwMode="gray">
            <a:xfrm>
              <a:off x="781050" y="3335868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 bwMode="gray">
            <a:xfrm>
              <a:off x="494984" y="3291375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0" lon="19500000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9" name="Gruppieren 38"/>
          <p:cNvGrpSpPr/>
          <p:nvPr/>
        </p:nvGrpSpPr>
        <p:grpSpPr bwMode="gray">
          <a:xfrm>
            <a:off x="296864" y="3733219"/>
            <a:ext cx="8557576" cy="389031"/>
            <a:chOff x="296864" y="3733219"/>
            <a:chExt cx="8557576" cy="389031"/>
          </a:xfrm>
        </p:grpSpPr>
        <p:sp>
          <p:nvSpPr>
            <p:cNvPr id="27" name="Rechteck 26"/>
            <p:cNvSpPr/>
            <p:nvPr/>
          </p:nvSpPr>
          <p:spPr bwMode="gray">
            <a:xfrm>
              <a:off x="781050" y="3773595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5" name="Abgerundetes Rechteck 14"/>
            <p:cNvSpPr/>
            <p:nvPr/>
          </p:nvSpPr>
          <p:spPr bwMode="gray">
            <a:xfrm>
              <a:off x="296864" y="3733219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0" lon="2100000" rev="0"/>
              </a:camera>
              <a:lightRig rig="threePt" dir="t">
                <a:rot lat="0" lon="0" rev="6600000"/>
              </a:lightRig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494984" y="1524000"/>
            <a:ext cx="8359456" cy="389031"/>
            <a:chOff x="494984" y="1524000"/>
            <a:chExt cx="8359456" cy="389031"/>
          </a:xfrm>
        </p:grpSpPr>
        <p:sp>
          <p:nvSpPr>
            <p:cNvPr id="58" name="Rechteck 57"/>
            <p:cNvSpPr/>
            <p:nvPr/>
          </p:nvSpPr>
          <p:spPr bwMode="gray">
            <a:xfrm>
              <a:off x="781050" y="1607820"/>
              <a:ext cx="8073390" cy="289560"/>
            </a:xfrm>
            <a:prstGeom prst="rect">
              <a:avLst/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494984" y="1524000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399996" lon="19499998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FFFF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2000" b="1" dirty="0">
                <a:solidFill>
                  <a:srgbClr val="FFFF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44" name="Gruppieren 43"/>
          <p:cNvGrpSpPr/>
          <p:nvPr/>
        </p:nvGrpSpPr>
        <p:grpSpPr bwMode="gray">
          <a:xfrm>
            <a:off x="296864" y="5471160"/>
            <a:ext cx="8557576" cy="418465"/>
            <a:chOff x="296864" y="5471160"/>
            <a:chExt cx="8557576" cy="418465"/>
          </a:xfrm>
        </p:grpSpPr>
        <p:sp>
          <p:nvSpPr>
            <p:cNvPr id="40" name="Rechteck 39"/>
            <p:cNvSpPr/>
            <p:nvPr/>
          </p:nvSpPr>
          <p:spPr bwMode="gray">
            <a:xfrm>
              <a:off x="781050" y="5471160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22" name="Abgerundetes Rechteck 21"/>
            <p:cNvSpPr/>
            <p:nvPr/>
          </p:nvSpPr>
          <p:spPr bwMode="gray">
            <a:xfrm>
              <a:off x="296864" y="5500594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1200000" lon="2100000" rev="0"/>
              </a:camera>
              <a:lightRig rig="threePt" dir="t">
                <a:rot lat="0" lon="0" rev="6600000"/>
              </a:lightRig>
            </a:scene3d>
            <a:sp3d extrusionH="311150">
              <a:bevelT w="25400" h="25400"/>
              <a:bevelB w="25400" h="25400"/>
            </a:sp3d>
          </p:spPr>
          <p:txBody>
            <a:bodyPr lIns="36000" rIns="36000"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10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43" name="Gruppieren 42"/>
          <p:cNvGrpSpPr/>
          <p:nvPr/>
        </p:nvGrpSpPr>
        <p:grpSpPr bwMode="gray">
          <a:xfrm>
            <a:off x="494984" y="5056296"/>
            <a:ext cx="8359456" cy="391485"/>
            <a:chOff x="494984" y="5056296"/>
            <a:chExt cx="8359456" cy="391485"/>
          </a:xfrm>
        </p:grpSpPr>
        <p:sp>
          <p:nvSpPr>
            <p:cNvPr id="30" name="Rechteck 29"/>
            <p:cNvSpPr/>
            <p:nvPr/>
          </p:nvSpPr>
          <p:spPr bwMode="gray">
            <a:xfrm>
              <a:off x="781050" y="5056296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2" name="Abgerundetes Rechteck 31"/>
            <p:cNvSpPr/>
            <p:nvPr/>
          </p:nvSpPr>
          <p:spPr bwMode="gray">
            <a:xfrm>
              <a:off x="494984" y="5058750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900000" lon="19499998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9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42" name="Gruppieren 41"/>
          <p:cNvGrpSpPr/>
          <p:nvPr/>
        </p:nvGrpSpPr>
        <p:grpSpPr bwMode="gray">
          <a:xfrm>
            <a:off x="296864" y="4616906"/>
            <a:ext cx="8557576" cy="389031"/>
            <a:chOff x="296864" y="4616906"/>
            <a:chExt cx="8557576" cy="389031"/>
          </a:xfrm>
        </p:grpSpPr>
        <p:sp>
          <p:nvSpPr>
            <p:cNvPr id="29" name="Rechteck 28"/>
            <p:cNvSpPr/>
            <p:nvPr/>
          </p:nvSpPr>
          <p:spPr bwMode="gray">
            <a:xfrm>
              <a:off x="781050" y="4626189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8" name="Abgerundetes Rechteck 17"/>
            <p:cNvSpPr/>
            <p:nvPr/>
          </p:nvSpPr>
          <p:spPr bwMode="gray">
            <a:xfrm>
              <a:off x="296864" y="4616906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600000" lon="2100000" rev="0"/>
              </a:camera>
              <a:lightRig rig="threePt" dir="t">
                <a:rot lat="0" lon="0" rev="6600000"/>
              </a:lightRig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8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41" name="Gruppieren 40"/>
          <p:cNvGrpSpPr/>
          <p:nvPr/>
        </p:nvGrpSpPr>
        <p:grpSpPr bwMode="gray">
          <a:xfrm>
            <a:off x="494984" y="4175062"/>
            <a:ext cx="8359456" cy="389031"/>
            <a:chOff x="494984" y="4175062"/>
            <a:chExt cx="8359456" cy="389031"/>
          </a:xfrm>
        </p:grpSpPr>
        <p:sp>
          <p:nvSpPr>
            <p:cNvPr id="28" name="Rechteck 27"/>
            <p:cNvSpPr/>
            <p:nvPr/>
          </p:nvSpPr>
          <p:spPr bwMode="gray">
            <a:xfrm>
              <a:off x="781050" y="4203702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16" name="Abgerundetes Rechteck 15"/>
            <p:cNvSpPr/>
            <p:nvPr/>
          </p:nvSpPr>
          <p:spPr bwMode="gray">
            <a:xfrm>
              <a:off x="494984" y="4175062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300000" lon="19499998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7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5" name="Gruppieren 34"/>
          <p:cNvGrpSpPr/>
          <p:nvPr/>
        </p:nvGrpSpPr>
        <p:grpSpPr bwMode="gray">
          <a:xfrm>
            <a:off x="296864" y="1965844"/>
            <a:ext cx="8557576" cy="389031"/>
            <a:chOff x="296864" y="1965844"/>
            <a:chExt cx="8557576" cy="389031"/>
          </a:xfrm>
        </p:grpSpPr>
        <p:sp>
          <p:nvSpPr>
            <p:cNvPr id="23" name="Rechteck 22"/>
            <p:cNvSpPr/>
            <p:nvPr/>
          </p:nvSpPr>
          <p:spPr bwMode="gray">
            <a:xfrm>
              <a:off x="781050" y="2045547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text can be replaced with your own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31" name="Abgerundetes Rechteck 30"/>
            <p:cNvSpPr/>
            <p:nvPr/>
          </p:nvSpPr>
          <p:spPr bwMode="gray">
            <a:xfrm>
              <a:off x="296864" y="1965844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699999" lon="2100000" rev="0"/>
              </a:camera>
              <a:lightRig rig="threePt" dir="t">
                <a:rot lat="0" lon="0" rev="10800000"/>
              </a:lightRig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7" name="Gruppieren 36"/>
          <p:cNvGrpSpPr/>
          <p:nvPr/>
        </p:nvGrpSpPr>
        <p:grpSpPr bwMode="gray">
          <a:xfrm>
            <a:off x="296864" y="2849531"/>
            <a:ext cx="8557576" cy="389031"/>
            <a:chOff x="296864" y="2849531"/>
            <a:chExt cx="8557576" cy="389031"/>
          </a:xfrm>
        </p:grpSpPr>
        <p:sp>
          <p:nvSpPr>
            <p:cNvPr id="25" name="Rechteck 24"/>
            <p:cNvSpPr/>
            <p:nvPr/>
          </p:nvSpPr>
          <p:spPr bwMode="gray">
            <a:xfrm>
              <a:off x="781050" y="2905761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13" name="Abgerundetes Rechteck 12"/>
            <p:cNvSpPr/>
            <p:nvPr/>
          </p:nvSpPr>
          <p:spPr bwMode="gray">
            <a:xfrm>
              <a:off x="296864" y="2849531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1299999" lon="2100000" rev="0"/>
              </a:camera>
              <a:lightRig rig="threePt" dir="t">
                <a:rot lat="0" lon="0" rev="9600000"/>
              </a:lightRig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494984" y="2407688"/>
            <a:ext cx="8359456" cy="389031"/>
            <a:chOff x="494984" y="2407688"/>
            <a:chExt cx="8359456" cy="389031"/>
          </a:xfrm>
        </p:grpSpPr>
        <p:sp>
          <p:nvSpPr>
            <p:cNvPr id="24" name="Rechteck 23"/>
            <p:cNvSpPr/>
            <p:nvPr/>
          </p:nvSpPr>
          <p:spPr bwMode="gray">
            <a:xfrm>
              <a:off x="781050" y="2475654"/>
              <a:ext cx="8073390" cy="28956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2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  <a:endParaRPr lang="en-US" sz="1200" noProof="1">
                <a:solidFill>
                  <a:srgbClr val="404040"/>
                </a:solidFill>
              </a:endParaRPr>
            </a:p>
          </p:txBody>
        </p:sp>
        <p:sp>
          <p:nvSpPr>
            <p:cNvPr id="17" name="Abgerundetes Rechteck 16"/>
            <p:cNvSpPr/>
            <p:nvPr/>
          </p:nvSpPr>
          <p:spPr bwMode="gray">
            <a:xfrm>
              <a:off x="494984" y="2407688"/>
              <a:ext cx="389031" cy="389031"/>
            </a:xfrm>
            <a:prstGeom prst="roundRect">
              <a:avLst>
                <a:gd name="adj" fmla="val 9083"/>
              </a:avLst>
            </a:prstGeom>
            <a:gradFill>
              <a:gsLst>
                <a:gs pos="0">
                  <a:srgbClr val="D9D9D9"/>
                </a:gs>
                <a:gs pos="100000">
                  <a:srgbClr val="A6A6A6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scene3d>
              <a:camera prst="perspectiveRelaxed" fov="3600000">
                <a:rot lat="20999997" lon="19499998" rev="0"/>
              </a:camera>
              <a:lightRig rig="threePt" dir="t"/>
            </a:scene3d>
            <a:sp3d extrusionH="311150">
              <a:bevelT w="25400" h="25400"/>
              <a:bevelB w="25400" h="25400"/>
            </a:sp3d>
          </p:spPr>
          <p:txBody>
            <a:bodyPr rtlCol="0" anchor="ctr"/>
            <a:lstStyle/>
            <a:p>
              <a:pPr algn="ctr"/>
              <a:r>
                <a:rPr lang="de-DE" sz="2000" b="1" dirty="0" smtClean="0">
                  <a:solidFill>
                    <a:srgbClr val="404040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2000" b="1" dirty="0">
                <a:solidFill>
                  <a:srgbClr val="404040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09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llipse 19"/>
          <p:cNvSpPr/>
          <p:nvPr/>
        </p:nvSpPr>
        <p:spPr bwMode="gray">
          <a:xfrm>
            <a:off x="2491423" y="5463539"/>
            <a:ext cx="4275137" cy="311785"/>
          </a:xfrm>
          <a:prstGeom prst="ellipse">
            <a:avLst/>
          </a:prstGeo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Circle with 3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</a:p>
        </p:txBody>
      </p:sp>
      <p:sp>
        <p:nvSpPr>
          <p:cNvPr id="1030" name="Freeform 6"/>
          <p:cNvSpPr>
            <a:spLocks/>
          </p:cNvSpPr>
          <p:nvPr/>
        </p:nvSpPr>
        <p:spPr bwMode="gray">
          <a:xfrm>
            <a:off x="2694768" y="1879171"/>
            <a:ext cx="3754464" cy="3754464"/>
          </a:xfrm>
          <a:custGeom>
            <a:avLst/>
            <a:gdLst/>
            <a:ahLst/>
            <a:cxnLst>
              <a:cxn ang="0">
                <a:pos x="694" y="0"/>
              </a:cxn>
              <a:cxn ang="0">
                <a:pos x="662" y="1"/>
              </a:cxn>
              <a:cxn ang="0">
                <a:pos x="662" y="126"/>
              </a:cxn>
              <a:cxn ang="0">
                <a:pos x="694" y="125"/>
              </a:cxn>
              <a:cxn ang="0">
                <a:pos x="1262" y="693"/>
              </a:cxn>
              <a:cxn ang="0">
                <a:pos x="694" y="1262"/>
              </a:cxn>
              <a:cxn ang="0">
                <a:pos x="125" y="693"/>
              </a:cxn>
              <a:cxn ang="0">
                <a:pos x="344" y="245"/>
              </a:cxn>
              <a:cxn ang="0">
                <a:pos x="445" y="182"/>
              </a:cxn>
              <a:cxn ang="0">
                <a:pos x="469" y="99"/>
              </a:cxn>
              <a:cxn ang="0">
                <a:pos x="381" y="74"/>
              </a:cxn>
              <a:cxn ang="0">
                <a:pos x="275" y="140"/>
              </a:cxn>
              <a:cxn ang="0">
                <a:pos x="0" y="693"/>
              </a:cxn>
              <a:cxn ang="0">
                <a:pos x="694" y="1387"/>
              </a:cxn>
              <a:cxn ang="0">
                <a:pos x="1387" y="693"/>
              </a:cxn>
              <a:cxn ang="0">
                <a:pos x="694" y="0"/>
              </a:cxn>
            </a:cxnLst>
            <a:rect l="0" t="0" r="r" b="b"/>
            <a:pathLst>
              <a:path w="1387" h="1387">
                <a:moveTo>
                  <a:pt x="694" y="0"/>
                </a:moveTo>
                <a:cubicBezTo>
                  <a:pt x="683" y="0"/>
                  <a:pt x="673" y="0"/>
                  <a:pt x="662" y="1"/>
                </a:cubicBezTo>
                <a:cubicBezTo>
                  <a:pt x="662" y="126"/>
                  <a:pt x="662" y="126"/>
                  <a:pt x="662" y="126"/>
                </a:cubicBezTo>
                <a:cubicBezTo>
                  <a:pt x="673" y="125"/>
                  <a:pt x="683" y="125"/>
                  <a:pt x="694" y="125"/>
                </a:cubicBezTo>
                <a:cubicBezTo>
                  <a:pt x="1008" y="125"/>
                  <a:pt x="1262" y="379"/>
                  <a:pt x="1262" y="693"/>
                </a:cubicBezTo>
                <a:cubicBezTo>
                  <a:pt x="1262" y="1007"/>
                  <a:pt x="1008" y="1262"/>
                  <a:pt x="694" y="1262"/>
                </a:cubicBezTo>
                <a:cubicBezTo>
                  <a:pt x="380" y="1262"/>
                  <a:pt x="125" y="1007"/>
                  <a:pt x="125" y="693"/>
                </a:cubicBezTo>
                <a:cubicBezTo>
                  <a:pt x="125" y="511"/>
                  <a:pt x="211" y="349"/>
                  <a:pt x="344" y="245"/>
                </a:cubicBezTo>
                <a:cubicBezTo>
                  <a:pt x="375" y="221"/>
                  <a:pt x="409" y="200"/>
                  <a:pt x="445" y="182"/>
                </a:cubicBezTo>
                <a:cubicBezTo>
                  <a:pt x="469" y="99"/>
                  <a:pt x="469" y="99"/>
                  <a:pt x="469" y="99"/>
                </a:cubicBezTo>
                <a:cubicBezTo>
                  <a:pt x="381" y="74"/>
                  <a:pt x="381" y="74"/>
                  <a:pt x="381" y="74"/>
                </a:cubicBezTo>
                <a:cubicBezTo>
                  <a:pt x="343" y="93"/>
                  <a:pt x="308" y="115"/>
                  <a:pt x="275" y="140"/>
                </a:cubicBezTo>
                <a:cubicBezTo>
                  <a:pt x="108" y="267"/>
                  <a:pt x="0" y="468"/>
                  <a:pt x="0" y="693"/>
                </a:cubicBezTo>
                <a:cubicBezTo>
                  <a:pt x="0" y="1076"/>
                  <a:pt x="310" y="1387"/>
                  <a:pt x="694" y="1387"/>
                </a:cubicBezTo>
                <a:cubicBezTo>
                  <a:pt x="1077" y="1387"/>
                  <a:pt x="1387" y="1076"/>
                  <a:pt x="1387" y="693"/>
                </a:cubicBezTo>
                <a:cubicBezTo>
                  <a:pt x="1387" y="310"/>
                  <a:pt x="1077" y="0"/>
                  <a:pt x="69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36000" rIns="216000" bIns="36000" anchor="ctr"/>
          <a:lstStyle/>
          <a:p>
            <a:pPr>
              <a:spcAft>
                <a:spcPct val="20000"/>
              </a:spcAft>
            </a:pPr>
            <a:endParaRPr lang="de-DE" sz="1200" noProof="1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1" name="Gruppieren 20"/>
          <p:cNvGrpSpPr/>
          <p:nvPr/>
        </p:nvGrpSpPr>
        <p:grpSpPr bwMode="gray">
          <a:xfrm>
            <a:off x="4117131" y="1598656"/>
            <a:ext cx="3944829" cy="909738"/>
            <a:chOff x="4117131" y="1598656"/>
            <a:chExt cx="3944829" cy="909738"/>
          </a:xfrm>
        </p:grpSpPr>
        <p:sp>
          <p:nvSpPr>
            <p:cNvPr id="13" name="Ellipse 12"/>
            <p:cNvSpPr/>
            <p:nvPr/>
          </p:nvSpPr>
          <p:spPr bwMode="gray">
            <a:xfrm>
              <a:off x="4117131" y="1598656"/>
              <a:ext cx="909738" cy="909738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1</a:t>
              </a:r>
            </a:p>
          </p:txBody>
        </p:sp>
        <p:sp>
          <p:nvSpPr>
            <p:cNvPr id="17" name="Rechteck 16"/>
            <p:cNvSpPr/>
            <p:nvPr/>
          </p:nvSpPr>
          <p:spPr bwMode="gray">
            <a:xfrm>
              <a:off x="5389964" y="1633117"/>
              <a:ext cx="2671996" cy="2769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b="1" noProof="1" smtClean="0">
                  <a:solidFill>
                    <a:schemeClr val="accent1"/>
                  </a:solidFill>
                  <a:cs typeface="Arial" charset="0"/>
                </a:rPr>
                <a:t>This is a placeholder text. </a:t>
              </a:r>
            </a:p>
          </p:txBody>
        </p:sp>
      </p:grpSp>
      <p:grpSp>
        <p:nvGrpSpPr>
          <p:cNvPr id="22" name="Gruppieren 21"/>
          <p:cNvGrpSpPr/>
          <p:nvPr/>
        </p:nvGrpSpPr>
        <p:grpSpPr bwMode="gray">
          <a:xfrm>
            <a:off x="5590331" y="4119606"/>
            <a:ext cx="3043129" cy="1221594"/>
            <a:chOff x="5590331" y="4119606"/>
            <a:chExt cx="3043129" cy="1221594"/>
          </a:xfrm>
        </p:grpSpPr>
        <p:sp>
          <p:nvSpPr>
            <p:cNvPr id="14" name="Ellipse 13"/>
            <p:cNvSpPr/>
            <p:nvPr/>
          </p:nvSpPr>
          <p:spPr bwMode="gray">
            <a:xfrm>
              <a:off x="5590331" y="41196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2</a:t>
              </a:r>
            </a:p>
          </p:txBody>
        </p:sp>
        <p:sp>
          <p:nvSpPr>
            <p:cNvPr id="18" name="Rechteck 17"/>
            <p:cNvSpPr/>
            <p:nvPr/>
          </p:nvSpPr>
          <p:spPr bwMode="gray">
            <a:xfrm>
              <a:off x="6515151" y="4848757"/>
              <a:ext cx="2118309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6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495351" y="4119606"/>
            <a:ext cx="3058318" cy="1221594"/>
            <a:chOff x="495351" y="4119606"/>
            <a:chExt cx="3058318" cy="1221594"/>
          </a:xfrm>
        </p:grpSpPr>
        <p:sp>
          <p:nvSpPr>
            <p:cNvPr id="15" name="Ellipse 14"/>
            <p:cNvSpPr/>
            <p:nvPr/>
          </p:nvSpPr>
          <p:spPr bwMode="gray">
            <a:xfrm>
              <a:off x="2643931" y="41196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3</a:t>
              </a:r>
            </a:p>
          </p:txBody>
        </p:sp>
        <p:sp>
          <p:nvSpPr>
            <p:cNvPr id="19" name="Rechteck 18"/>
            <p:cNvSpPr/>
            <p:nvPr/>
          </p:nvSpPr>
          <p:spPr bwMode="gray">
            <a:xfrm>
              <a:off x="495351" y="4848757"/>
              <a:ext cx="2118309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6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3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Ellipse 20"/>
          <p:cNvSpPr/>
          <p:nvPr/>
        </p:nvSpPr>
        <p:spPr bwMode="gray">
          <a:xfrm>
            <a:off x="2491423" y="5463539"/>
            <a:ext cx="4275137" cy="311785"/>
          </a:xfrm>
          <a:prstGeom prst="ellipse">
            <a:avLst/>
          </a:prstGeo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Circle with </a:t>
            </a:r>
            <a:r>
              <a:rPr lang="de-DE" b="0" noProof="1" smtClean="0"/>
              <a:t>5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</a:p>
        </p:txBody>
      </p:sp>
      <p:sp>
        <p:nvSpPr>
          <p:cNvPr id="1030" name="Freeform 6"/>
          <p:cNvSpPr>
            <a:spLocks/>
          </p:cNvSpPr>
          <p:nvPr/>
        </p:nvSpPr>
        <p:spPr bwMode="gray">
          <a:xfrm>
            <a:off x="2694768" y="1879171"/>
            <a:ext cx="3754464" cy="3754464"/>
          </a:xfrm>
          <a:custGeom>
            <a:avLst/>
            <a:gdLst/>
            <a:ahLst/>
            <a:cxnLst>
              <a:cxn ang="0">
                <a:pos x="694" y="0"/>
              </a:cxn>
              <a:cxn ang="0">
                <a:pos x="662" y="1"/>
              </a:cxn>
              <a:cxn ang="0">
                <a:pos x="662" y="126"/>
              </a:cxn>
              <a:cxn ang="0">
                <a:pos x="694" y="125"/>
              </a:cxn>
              <a:cxn ang="0">
                <a:pos x="1262" y="693"/>
              </a:cxn>
              <a:cxn ang="0">
                <a:pos x="694" y="1262"/>
              </a:cxn>
              <a:cxn ang="0">
                <a:pos x="125" y="693"/>
              </a:cxn>
              <a:cxn ang="0">
                <a:pos x="344" y="245"/>
              </a:cxn>
              <a:cxn ang="0">
                <a:pos x="445" y="182"/>
              </a:cxn>
              <a:cxn ang="0">
                <a:pos x="469" y="99"/>
              </a:cxn>
              <a:cxn ang="0">
                <a:pos x="381" y="74"/>
              </a:cxn>
              <a:cxn ang="0">
                <a:pos x="275" y="140"/>
              </a:cxn>
              <a:cxn ang="0">
                <a:pos x="0" y="693"/>
              </a:cxn>
              <a:cxn ang="0">
                <a:pos x="694" y="1387"/>
              </a:cxn>
              <a:cxn ang="0">
                <a:pos x="1387" y="693"/>
              </a:cxn>
              <a:cxn ang="0">
                <a:pos x="694" y="0"/>
              </a:cxn>
            </a:cxnLst>
            <a:rect l="0" t="0" r="r" b="b"/>
            <a:pathLst>
              <a:path w="1387" h="1387">
                <a:moveTo>
                  <a:pt x="694" y="0"/>
                </a:moveTo>
                <a:cubicBezTo>
                  <a:pt x="683" y="0"/>
                  <a:pt x="673" y="0"/>
                  <a:pt x="662" y="1"/>
                </a:cubicBezTo>
                <a:cubicBezTo>
                  <a:pt x="662" y="126"/>
                  <a:pt x="662" y="126"/>
                  <a:pt x="662" y="126"/>
                </a:cubicBezTo>
                <a:cubicBezTo>
                  <a:pt x="673" y="125"/>
                  <a:pt x="683" y="125"/>
                  <a:pt x="694" y="125"/>
                </a:cubicBezTo>
                <a:cubicBezTo>
                  <a:pt x="1008" y="125"/>
                  <a:pt x="1262" y="379"/>
                  <a:pt x="1262" y="693"/>
                </a:cubicBezTo>
                <a:cubicBezTo>
                  <a:pt x="1262" y="1007"/>
                  <a:pt x="1008" y="1262"/>
                  <a:pt x="694" y="1262"/>
                </a:cubicBezTo>
                <a:cubicBezTo>
                  <a:pt x="380" y="1262"/>
                  <a:pt x="125" y="1007"/>
                  <a:pt x="125" y="693"/>
                </a:cubicBezTo>
                <a:cubicBezTo>
                  <a:pt x="125" y="511"/>
                  <a:pt x="211" y="349"/>
                  <a:pt x="344" y="245"/>
                </a:cubicBezTo>
                <a:cubicBezTo>
                  <a:pt x="375" y="221"/>
                  <a:pt x="409" y="200"/>
                  <a:pt x="445" y="182"/>
                </a:cubicBezTo>
                <a:cubicBezTo>
                  <a:pt x="469" y="99"/>
                  <a:pt x="469" y="99"/>
                  <a:pt x="469" y="99"/>
                </a:cubicBezTo>
                <a:cubicBezTo>
                  <a:pt x="381" y="74"/>
                  <a:pt x="381" y="74"/>
                  <a:pt x="381" y="74"/>
                </a:cubicBezTo>
                <a:cubicBezTo>
                  <a:pt x="343" y="93"/>
                  <a:pt x="308" y="115"/>
                  <a:pt x="275" y="140"/>
                </a:cubicBezTo>
                <a:cubicBezTo>
                  <a:pt x="108" y="267"/>
                  <a:pt x="0" y="468"/>
                  <a:pt x="0" y="693"/>
                </a:cubicBezTo>
                <a:cubicBezTo>
                  <a:pt x="0" y="1076"/>
                  <a:pt x="310" y="1387"/>
                  <a:pt x="694" y="1387"/>
                </a:cubicBezTo>
                <a:cubicBezTo>
                  <a:pt x="1077" y="1387"/>
                  <a:pt x="1387" y="1076"/>
                  <a:pt x="1387" y="693"/>
                </a:cubicBezTo>
                <a:cubicBezTo>
                  <a:pt x="1387" y="310"/>
                  <a:pt x="1077" y="0"/>
                  <a:pt x="69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36000" rIns="216000" bIns="36000" anchor="ctr"/>
          <a:lstStyle/>
          <a:p>
            <a:pPr>
              <a:spcAft>
                <a:spcPct val="20000"/>
              </a:spcAft>
            </a:pPr>
            <a:endParaRPr lang="de-DE" sz="1200" noProof="1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Gruppieren 21"/>
          <p:cNvGrpSpPr/>
          <p:nvPr/>
        </p:nvGrpSpPr>
        <p:grpSpPr bwMode="gray">
          <a:xfrm>
            <a:off x="4117131" y="1598656"/>
            <a:ext cx="3944829" cy="909738"/>
            <a:chOff x="4117131" y="1598656"/>
            <a:chExt cx="3944829" cy="909738"/>
          </a:xfrm>
        </p:grpSpPr>
        <p:sp>
          <p:nvSpPr>
            <p:cNvPr id="13" name="Ellipse 12"/>
            <p:cNvSpPr/>
            <p:nvPr/>
          </p:nvSpPr>
          <p:spPr bwMode="gray">
            <a:xfrm>
              <a:off x="4117131" y="1598656"/>
              <a:ext cx="909738" cy="909738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1</a:t>
              </a:r>
            </a:p>
          </p:txBody>
        </p:sp>
        <p:sp>
          <p:nvSpPr>
            <p:cNvPr id="17" name="Rechteck 16"/>
            <p:cNvSpPr/>
            <p:nvPr/>
          </p:nvSpPr>
          <p:spPr bwMode="gray">
            <a:xfrm>
              <a:off x="5389964" y="1633117"/>
              <a:ext cx="2671996" cy="2769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b="1" noProof="1" smtClean="0">
                  <a:solidFill>
                    <a:schemeClr val="accent1"/>
                  </a:solidFill>
                  <a:cs typeface="Arial" charset="0"/>
                </a:rPr>
                <a:t>This is a placeholder text. </a:t>
              </a: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5255051" y="4592046"/>
            <a:ext cx="3248869" cy="909738"/>
            <a:chOff x="5255051" y="4592046"/>
            <a:chExt cx="3248869" cy="909738"/>
          </a:xfrm>
        </p:grpSpPr>
        <p:sp>
          <p:nvSpPr>
            <p:cNvPr id="14" name="Ellipse 13"/>
            <p:cNvSpPr/>
            <p:nvPr/>
          </p:nvSpPr>
          <p:spPr bwMode="gray">
            <a:xfrm>
              <a:off x="5255051" y="459204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3</a:t>
              </a:r>
            </a:p>
          </p:txBody>
        </p:sp>
        <p:sp>
          <p:nvSpPr>
            <p:cNvPr id="18" name="Rechteck 17"/>
            <p:cNvSpPr/>
            <p:nvPr/>
          </p:nvSpPr>
          <p:spPr bwMode="gray">
            <a:xfrm>
              <a:off x="6385611" y="4923805"/>
              <a:ext cx="2118309" cy="24622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</p:grpSp>
      <p:grpSp>
        <p:nvGrpSpPr>
          <p:cNvPr id="25" name="Gruppieren 24"/>
          <p:cNvGrpSpPr/>
          <p:nvPr/>
        </p:nvGrpSpPr>
        <p:grpSpPr bwMode="gray">
          <a:xfrm>
            <a:off x="602031" y="4592046"/>
            <a:ext cx="3317398" cy="909738"/>
            <a:chOff x="602031" y="4592046"/>
            <a:chExt cx="3317398" cy="909738"/>
          </a:xfrm>
        </p:grpSpPr>
        <p:sp>
          <p:nvSpPr>
            <p:cNvPr id="15" name="Ellipse 14"/>
            <p:cNvSpPr/>
            <p:nvPr/>
          </p:nvSpPr>
          <p:spPr bwMode="gray">
            <a:xfrm>
              <a:off x="3009691" y="459204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4</a:t>
              </a:r>
            </a:p>
          </p:txBody>
        </p:sp>
        <p:sp>
          <p:nvSpPr>
            <p:cNvPr id="19" name="Rechteck 18"/>
            <p:cNvSpPr/>
            <p:nvPr/>
          </p:nvSpPr>
          <p:spPr bwMode="gray">
            <a:xfrm>
              <a:off x="602031" y="4848757"/>
              <a:ext cx="2118309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6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5742731" y="2778486"/>
            <a:ext cx="3195529" cy="909738"/>
            <a:chOff x="5742731" y="2778486"/>
            <a:chExt cx="3195529" cy="909738"/>
          </a:xfrm>
        </p:grpSpPr>
        <p:sp>
          <p:nvSpPr>
            <p:cNvPr id="11" name="Ellipse 10"/>
            <p:cNvSpPr/>
            <p:nvPr/>
          </p:nvSpPr>
          <p:spPr bwMode="gray">
            <a:xfrm>
              <a:off x="5742731" y="27784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2</a:t>
              </a:r>
            </a:p>
          </p:txBody>
        </p:sp>
        <p:sp>
          <p:nvSpPr>
            <p:cNvPr id="16" name="Rechteck 15"/>
            <p:cNvSpPr/>
            <p:nvPr/>
          </p:nvSpPr>
          <p:spPr bwMode="gray">
            <a:xfrm>
              <a:off x="6819951" y="2987134"/>
              <a:ext cx="2118309" cy="49244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6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212656" y="2778486"/>
            <a:ext cx="3216553" cy="909738"/>
            <a:chOff x="212656" y="2778486"/>
            <a:chExt cx="3216553" cy="909738"/>
          </a:xfrm>
        </p:grpSpPr>
        <p:sp>
          <p:nvSpPr>
            <p:cNvPr id="12" name="Ellipse 11"/>
            <p:cNvSpPr/>
            <p:nvPr/>
          </p:nvSpPr>
          <p:spPr bwMode="gray">
            <a:xfrm>
              <a:off x="2519471" y="27784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5</a:t>
              </a:r>
            </a:p>
          </p:txBody>
        </p:sp>
        <p:sp>
          <p:nvSpPr>
            <p:cNvPr id="20" name="Rechteck 19"/>
            <p:cNvSpPr/>
            <p:nvPr/>
          </p:nvSpPr>
          <p:spPr bwMode="gray">
            <a:xfrm>
              <a:off x="212656" y="3110245"/>
              <a:ext cx="2118309" cy="24622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6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3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lipse 27"/>
          <p:cNvSpPr/>
          <p:nvPr/>
        </p:nvSpPr>
        <p:spPr bwMode="gray">
          <a:xfrm>
            <a:off x="3146743" y="5547359"/>
            <a:ext cx="1257617" cy="311785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9" name="Ellipse 28"/>
          <p:cNvSpPr/>
          <p:nvPr/>
        </p:nvSpPr>
        <p:spPr bwMode="gray">
          <a:xfrm>
            <a:off x="4739323" y="5547359"/>
            <a:ext cx="1257617" cy="311785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Ellipse 26"/>
          <p:cNvSpPr/>
          <p:nvPr/>
        </p:nvSpPr>
        <p:spPr bwMode="gray">
          <a:xfrm>
            <a:off x="2491423" y="5463539"/>
            <a:ext cx="4275137" cy="311785"/>
          </a:xfrm>
          <a:prstGeom prst="ellipse">
            <a:avLst/>
          </a:prstGeo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Circle with </a:t>
            </a:r>
            <a:r>
              <a:rPr lang="de-DE" b="0" noProof="1" smtClean="0"/>
              <a:t>7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</a:p>
        </p:txBody>
      </p:sp>
      <p:sp>
        <p:nvSpPr>
          <p:cNvPr id="1030" name="Freeform 6"/>
          <p:cNvSpPr>
            <a:spLocks/>
          </p:cNvSpPr>
          <p:nvPr/>
        </p:nvSpPr>
        <p:spPr bwMode="gray">
          <a:xfrm>
            <a:off x="2694768" y="1879171"/>
            <a:ext cx="3754464" cy="3754464"/>
          </a:xfrm>
          <a:custGeom>
            <a:avLst/>
            <a:gdLst/>
            <a:ahLst/>
            <a:cxnLst>
              <a:cxn ang="0">
                <a:pos x="694" y="0"/>
              </a:cxn>
              <a:cxn ang="0">
                <a:pos x="662" y="1"/>
              </a:cxn>
              <a:cxn ang="0">
                <a:pos x="662" y="126"/>
              </a:cxn>
              <a:cxn ang="0">
                <a:pos x="694" y="125"/>
              </a:cxn>
              <a:cxn ang="0">
                <a:pos x="1262" y="693"/>
              </a:cxn>
              <a:cxn ang="0">
                <a:pos x="694" y="1262"/>
              </a:cxn>
              <a:cxn ang="0">
                <a:pos x="125" y="693"/>
              </a:cxn>
              <a:cxn ang="0">
                <a:pos x="344" y="245"/>
              </a:cxn>
              <a:cxn ang="0">
                <a:pos x="445" y="182"/>
              </a:cxn>
              <a:cxn ang="0">
                <a:pos x="469" y="99"/>
              </a:cxn>
              <a:cxn ang="0">
                <a:pos x="381" y="74"/>
              </a:cxn>
              <a:cxn ang="0">
                <a:pos x="275" y="140"/>
              </a:cxn>
              <a:cxn ang="0">
                <a:pos x="0" y="693"/>
              </a:cxn>
              <a:cxn ang="0">
                <a:pos x="694" y="1387"/>
              </a:cxn>
              <a:cxn ang="0">
                <a:pos x="1387" y="693"/>
              </a:cxn>
              <a:cxn ang="0">
                <a:pos x="694" y="0"/>
              </a:cxn>
            </a:cxnLst>
            <a:rect l="0" t="0" r="r" b="b"/>
            <a:pathLst>
              <a:path w="1387" h="1387">
                <a:moveTo>
                  <a:pt x="694" y="0"/>
                </a:moveTo>
                <a:cubicBezTo>
                  <a:pt x="683" y="0"/>
                  <a:pt x="673" y="0"/>
                  <a:pt x="662" y="1"/>
                </a:cubicBezTo>
                <a:cubicBezTo>
                  <a:pt x="662" y="126"/>
                  <a:pt x="662" y="126"/>
                  <a:pt x="662" y="126"/>
                </a:cubicBezTo>
                <a:cubicBezTo>
                  <a:pt x="673" y="125"/>
                  <a:pt x="683" y="125"/>
                  <a:pt x="694" y="125"/>
                </a:cubicBezTo>
                <a:cubicBezTo>
                  <a:pt x="1008" y="125"/>
                  <a:pt x="1262" y="379"/>
                  <a:pt x="1262" y="693"/>
                </a:cubicBezTo>
                <a:cubicBezTo>
                  <a:pt x="1262" y="1007"/>
                  <a:pt x="1008" y="1262"/>
                  <a:pt x="694" y="1262"/>
                </a:cubicBezTo>
                <a:cubicBezTo>
                  <a:pt x="380" y="1262"/>
                  <a:pt x="125" y="1007"/>
                  <a:pt x="125" y="693"/>
                </a:cubicBezTo>
                <a:cubicBezTo>
                  <a:pt x="125" y="511"/>
                  <a:pt x="211" y="349"/>
                  <a:pt x="344" y="245"/>
                </a:cubicBezTo>
                <a:cubicBezTo>
                  <a:pt x="375" y="221"/>
                  <a:pt x="409" y="200"/>
                  <a:pt x="445" y="182"/>
                </a:cubicBezTo>
                <a:cubicBezTo>
                  <a:pt x="469" y="99"/>
                  <a:pt x="469" y="99"/>
                  <a:pt x="469" y="99"/>
                </a:cubicBezTo>
                <a:cubicBezTo>
                  <a:pt x="381" y="74"/>
                  <a:pt x="381" y="74"/>
                  <a:pt x="381" y="74"/>
                </a:cubicBezTo>
                <a:cubicBezTo>
                  <a:pt x="343" y="93"/>
                  <a:pt x="308" y="115"/>
                  <a:pt x="275" y="140"/>
                </a:cubicBezTo>
                <a:cubicBezTo>
                  <a:pt x="108" y="267"/>
                  <a:pt x="0" y="468"/>
                  <a:pt x="0" y="693"/>
                </a:cubicBezTo>
                <a:cubicBezTo>
                  <a:pt x="0" y="1076"/>
                  <a:pt x="310" y="1387"/>
                  <a:pt x="694" y="1387"/>
                </a:cubicBezTo>
                <a:cubicBezTo>
                  <a:pt x="1077" y="1387"/>
                  <a:pt x="1387" y="1076"/>
                  <a:pt x="1387" y="693"/>
                </a:cubicBezTo>
                <a:cubicBezTo>
                  <a:pt x="1387" y="310"/>
                  <a:pt x="1077" y="0"/>
                  <a:pt x="69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36000" rIns="216000" bIns="36000" anchor="ctr"/>
          <a:lstStyle/>
          <a:p>
            <a:pPr>
              <a:spcAft>
                <a:spcPct val="20000"/>
              </a:spcAft>
            </a:pPr>
            <a:endParaRPr lang="de-DE" sz="1200" noProof="1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4" name="Gruppieren 33"/>
          <p:cNvGrpSpPr/>
          <p:nvPr/>
        </p:nvGrpSpPr>
        <p:grpSpPr bwMode="gray">
          <a:xfrm>
            <a:off x="1051611" y="4797786"/>
            <a:ext cx="3187858" cy="909738"/>
            <a:chOff x="1051611" y="4797786"/>
            <a:chExt cx="3187858" cy="909738"/>
          </a:xfrm>
        </p:grpSpPr>
        <p:sp>
          <p:nvSpPr>
            <p:cNvPr id="15" name="Ellipse 14"/>
            <p:cNvSpPr/>
            <p:nvPr/>
          </p:nvSpPr>
          <p:spPr bwMode="gray">
            <a:xfrm>
              <a:off x="3329731" y="47977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5</a:t>
              </a:r>
            </a:p>
          </p:txBody>
        </p:sp>
        <p:sp>
          <p:nvSpPr>
            <p:cNvPr id="19" name="Rechteck 18"/>
            <p:cNvSpPr/>
            <p:nvPr/>
          </p:nvSpPr>
          <p:spPr bwMode="gray">
            <a:xfrm>
              <a:off x="1051611" y="5258192"/>
              <a:ext cx="2118309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5796071" y="3654786"/>
            <a:ext cx="3134569" cy="909738"/>
            <a:chOff x="5796071" y="3654786"/>
            <a:chExt cx="3134569" cy="909738"/>
          </a:xfrm>
        </p:grpSpPr>
        <p:sp>
          <p:nvSpPr>
            <p:cNvPr id="18" name="Rechteck 17"/>
            <p:cNvSpPr/>
            <p:nvPr/>
          </p:nvSpPr>
          <p:spPr bwMode="gray">
            <a:xfrm>
              <a:off x="6812331" y="400193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11" name="Ellipse 10"/>
            <p:cNvSpPr/>
            <p:nvPr/>
          </p:nvSpPr>
          <p:spPr bwMode="gray">
            <a:xfrm>
              <a:off x="5796071" y="36547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35" name="Gruppieren 34"/>
          <p:cNvGrpSpPr/>
          <p:nvPr/>
        </p:nvGrpSpPr>
        <p:grpSpPr bwMode="gray">
          <a:xfrm>
            <a:off x="205036" y="3654786"/>
            <a:ext cx="3186073" cy="909738"/>
            <a:chOff x="205036" y="3654786"/>
            <a:chExt cx="3186073" cy="909738"/>
          </a:xfrm>
        </p:grpSpPr>
        <p:sp>
          <p:nvSpPr>
            <p:cNvPr id="12" name="Ellipse 11"/>
            <p:cNvSpPr/>
            <p:nvPr/>
          </p:nvSpPr>
          <p:spPr bwMode="gray">
            <a:xfrm>
              <a:off x="2481371" y="36547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6</a:t>
              </a:r>
            </a:p>
          </p:txBody>
        </p:sp>
        <p:sp>
          <p:nvSpPr>
            <p:cNvPr id="20" name="Rechteck 19"/>
            <p:cNvSpPr/>
            <p:nvPr/>
          </p:nvSpPr>
          <p:spPr bwMode="gray">
            <a:xfrm>
              <a:off x="205036" y="400193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</p:grpSp>
      <p:grpSp>
        <p:nvGrpSpPr>
          <p:cNvPr id="31" name="Gruppieren 30"/>
          <p:cNvGrpSpPr/>
          <p:nvPr/>
        </p:nvGrpSpPr>
        <p:grpSpPr bwMode="gray">
          <a:xfrm>
            <a:off x="5445551" y="2252706"/>
            <a:ext cx="3210769" cy="909738"/>
            <a:chOff x="5445551" y="2252706"/>
            <a:chExt cx="3210769" cy="909738"/>
          </a:xfrm>
        </p:grpSpPr>
        <p:sp>
          <p:nvSpPr>
            <p:cNvPr id="16" name="Rechteck 15"/>
            <p:cNvSpPr/>
            <p:nvPr/>
          </p:nvSpPr>
          <p:spPr bwMode="gray">
            <a:xfrm>
              <a:off x="6538011" y="249213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Ellipse 20"/>
            <p:cNvSpPr/>
            <p:nvPr/>
          </p:nvSpPr>
          <p:spPr bwMode="gray">
            <a:xfrm>
              <a:off x="5445551" y="22527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2</a:t>
              </a:r>
            </a:p>
          </p:txBody>
        </p:sp>
      </p:grpSp>
      <p:grpSp>
        <p:nvGrpSpPr>
          <p:cNvPr id="30" name="Gruppieren 29"/>
          <p:cNvGrpSpPr/>
          <p:nvPr/>
        </p:nvGrpSpPr>
        <p:grpSpPr bwMode="gray">
          <a:xfrm>
            <a:off x="4117131" y="1598656"/>
            <a:ext cx="3944829" cy="909738"/>
            <a:chOff x="4117131" y="1598656"/>
            <a:chExt cx="3944829" cy="909738"/>
          </a:xfrm>
        </p:grpSpPr>
        <p:sp>
          <p:nvSpPr>
            <p:cNvPr id="13" name="Ellipse 12"/>
            <p:cNvSpPr/>
            <p:nvPr/>
          </p:nvSpPr>
          <p:spPr bwMode="gray">
            <a:xfrm>
              <a:off x="4117131" y="1598656"/>
              <a:ext cx="909738" cy="909738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1</a:t>
              </a:r>
            </a:p>
          </p:txBody>
        </p:sp>
        <p:sp>
          <p:nvSpPr>
            <p:cNvPr id="24" name="Rechteck 23"/>
            <p:cNvSpPr/>
            <p:nvPr/>
          </p:nvSpPr>
          <p:spPr bwMode="gray">
            <a:xfrm>
              <a:off x="5389964" y="1633117"/>
              <a:ext cx="267199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b="1" noProof="1" smtClean="0">
                  <a:solidFill>
                    <a:schemeClr val="accent1"/>
                  </a:solidFill>
                  <a:cs typeface="Arial" charset="0"/>
                </a:rPr>
                <a:t>This is a placeholder text. </a:t>
              </a:r>
            </a:p>
          </p:txBody>
        </p:sp>
      </p:grpSp>
      <p:grpSp>
        <p:nvGrpSpPr>
          <p:cNvPr id="33" name="Gruppieren 32"/>
          <p:cNvGrpSpPr/>
          <p:nvPr/>
        </p:nvGrpSpPr>
        <p:grpSpPr bwMode="gray">
          <a:xfrm>
            <a:off x="4904531" y="4797786"/>
            <a:ext cx="3172669" cy="909738"/>
            <a:chOff x="4904531" y="4797786"/>
            <a:chExt cx="3172669" cy="909738"/>
          </a:xfrm>
        </p:grpSpPr>
        <p:sp>
          <p:nvSpPr>
            <p:cNvPr id="14" name="Ellipse 13"/>
            <p:cNvSpPr/>
            <p:nvPr/>
          </p:nvSpPr>
          <p:spPr bwMode="gray">
            <a:xfrm>
              <a:off x="4904531" y="47977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4</a:t>
              </a:r>
            </a:p>
          </p:txBody>
        </p:sp>
        <p:sp>
          <p:nvSpPr>
            <p:cNvPr id="25" name="Rechteck 24"/>
            <p:cNvSpPr/>
            <p:nvPr/>
          </p:nvSpPr>
          <p:spPr bwMode="gray">
            <a:xfrm>
              <a:off x="5958891" y="525819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502971" y="2252706"/>
            <a:ext cx="3200558" cy="909738"/>
            <a:chOff x="502971" y="2252706"/>
            <a:chExt cx="3200558" cy="909738"/>
          </a:xfrm>
        </p:grpSpPr>
        <p:sp>
          <p:nvSpPr>
            <p:cNvPr id="23" name="Ellipse 22"/>
            <p:cNvSpPr/>
            <p:nvPr/>
          </p:nvSpPr>
          <p:spPr bwMode="gray">
            <a:xfrm>
              <a:off x="2793791" y="22527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7</a:t>
              </a:r>
            </a:p>
          </p:txBody>
        </p:sp>
        <p:sp>
          <p:nvSpPr>
            <p:cNvPr id="26" name="Rechteck 25"/>
            <p:cNvSpPr/>
            <p:nvPr/>
          </p:nvSpPr>
          <p:spPr bwMode="gray">
            <a:xfrm>
              <a:off x="502971" y="249213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03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Ellipse 30"/>
          <p:cNvSpPr/>
          <p:nvPr/>
        </p:nvSpPr>
        <p:spPr bwMode="gray">
          <a:xfrm>
            <a:off x="2491423" y="5463539"/>
            <a:ext cx="4275137" cy="311785"/>
          </a:xfrm>
          <a:prstGeom prst="ellipse">
            <a:avLst/>
          </a:prstGeo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Circle with </a:t>
            </a:r>
            <a:r>
              <a:rPr lang="de-DE" b="0" noProof="1" smtClean="0"/>
              <a:t>9 </a:t>
            </a:r>
            <a:r>
              <a:rPr lang="de-DE" b="0" noProof="1"/>
              <a:t>Items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</a:p>
        </p:txBody>
      </p:sp>
      <p:sp>
        <p:nvSpPr>
          <p:cNvPr id="1030" name="Freeform 6"/>
          <p:cNvSpPr>
            <a:spLocks/>
          </p:cNvSpPr>
          <p:nvPr/>
        </p:nvSpPr>
        <p:spPr bwMode="gray">
          <a:xfrm>
            <a:off x="2694768" y="1879171"/>
            <a:ext cx="3754464" cy="3754464"/>
          </a:xfrm>
          <a:custGeom>
            <a:avLst/>
            <a:gdLst/>
            <a:ahLst/>
            <a:cxnLst>
              <a:cxn ang="0">
                <a:pos x="694" y="0"/>
              </a:cxn>
              <a:cxn ang="0">
                <a:pos x="662" y="1"/>
              </a:cxn>
              <a:cxn ang="0">
                <a:pos x="662" y="126"/>
              </a:cxn>
              <a:cxn ang="0">
                <a:pos x="694" y="125"/>
              </a:cxn>
              <a:cxn ang="0">
                <a:pos x="1262" y="693"/>
              </a:cxn>
              <a:cxn ang="0">
                <a:pos x="694" y="1262"/>
              </a:cxn>
              <a:cxn ang="0">
                <a:pos x="125" y="693"/>
              </a:cxn>
              <a:cxn ang="0">
                <a:pos x="344" y="245"/>
              </a:cxn>
              <a:cxn ang="0">
                <a:pos x="445" y="182"/>
              </a:cxn>
              <a:cxn ang="0">
                <a:pos x="469" y="99"/>
              </a:cxn>
              <a:cxn ang="0">
                <a:pos x="381" y="74"/>
              </a:cxn>
              <a:cxn ang="0">
                <a:pos x="275" y="140"/>
              </a:cxn>
              <a:cxn ang="0">
                <a:pos x="0" y="693"/>
              </a:cxn>
              <a:cxn ang="0">
                <a:pos x="694" y="1387"/>
              </a:cxn>
              <a:cxn ang="0">
                <a:pos x="1387" y="693"/>
              </a:cxn>
              <a:cxn ang="0">
                <a:pos x="694" y="0"/>
              </a:cxn>
            </a:cxnLst>
            <a:rect l="0" t="0" r="r" b="b"/>
            <a:pathLst>
              <a:path w="1387" h="1387">
                <a:moveTo>
                  <a:pt x="694" y="0"/>
                </a:moveTo>
                <a:cubicBezTo>
                  <a:pt x="683" y="0"/>
                  <a:pt x="673" y="0"/>
                  <a:pt x="662" y="1"/>
                </a:cubicBezTo>
                <a:cubicBezTo>
                  <a:pt x="662" y="126"/>
                  <a:pt x="662" y="126"/>
                  <a:pt x="662" y="126"/>
                </a:cubicBezTo>
                <a:cubicBezTo>
                  <a:pt x="673" y="125"/>
                  <a:pt x="683" y="125"/>
                  <a:pt x="694" y="125"/>
                </a:cubicBezTo>
                <a:cubicBezTo>
                  <a:pt x="1008" y="125"/>
                  <a:pt x="1262" y="379"/>
                  <a:pt x="1262" y="693"/>
                </a:cubicBezTo>
                <a:cubicBezTo>
                  <a:pt x="1262" y="1007"/>
                  <a:pt x="1008" y="1262"/>
                  <a:pt x="694" y="1262"/>
                </a:cubicBezTo>
                <a:cubicBezTo>
                  <a:pt x="380" y="1262"/>
                  <a:pt x="125" y="1007"/>
                  <a:pt x="125" y="693"/>
                </a:cubicBezTo>
                <a:cubicBezTo>
                  <a:pt x="125" y="511"/>
                  <a:pt x="211" y="349"/>
                  <a:pt x="344" y="245"/>
                </a:cubicBezTo>
                <a:cubicBezTo>
                  <a:pt x="375" y="221"/>
                  <a:pt x="409" y="200"/>
                  <a:pt x="445" y="182"/>
                </a:cubicBezTo>
                <a:cubicBezTo>
                  <a:pt x="469" y="99"/>
                  <a:pt x="469" y="99"/>
                  <a:pt x="469" y="99"/>
                </a:cubicBezTo>
                <a:cubicBezTo>
                  <a:pt x="381" y="74"/>
                  <a:pt x="381" y="74"/>
                  <a:pt x="381" y="74"/>
                </a:cubicBezTo>
                <a:cubicBezTo>
                  <a:pt x="343" y="93"/>
                  <a:pt x="308" y="115"/>
                  <a:pt x="275" y="140"/>
                </a:cubicBezTo>
                <a:cubicBezTo>
                  <a:pt x="108" y="267"/>
                  <a:pt x="0" y="468"/>
                  <a:pt x="0" y="693"/>
                </a:cubicBezTo>
                <a:cubicBezTo>
                  <a:pt x="0" y="1076"/>
                  <a:pt x="310" y="1387"/>
                  <a:pt x="694" y="1387"/>
                </a:cubicBezTo>
                <a:cubicBezTo>
                  <a:pt x="1077" y="1387"/>
                  <a:pt x="1387" y="1076"/>
                  <a:pt x="1387" y="693"/>
                </a:cubicBezTo>
                <a:cubicBezTo>
                  <a:pt x="1387" y="310"/>
                  <a:pt x="1077" y="0"/>
                  <a:pt x="69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36000" rIns="216000" bIns="36000" anchor="ctr"/>
          <a:lstStyle/>
          <a:p>
            <a:pPr>
              <a:spcAft>
                <a:spcPct val="20000"/>
              </a:spcAft>
            </a:pPr>
            <a:endParaRPr lang="de-DE" sz="1200" noProof="1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0" name="Gruppieren 39"/>
          <p:cNvGrpSpPr/>
          <p:nvPr/>
        </p:nvGrpSpPr>
        <p:grpSpPr bwMode="gray">
          <a:xfrm>
            <a:off x="403911" y="4157706"/>
            <a:ext cx="3170078" cy="909738"/>
            <a:chOff x="403911" y="4157706"/>
            <a:chExt cx="3170078" cy="909738"/>
          </a:xfrm>
        </p:grpSpPr>
        <p:sp>
          <p:nvSpPr>
            <p:cNvPr id="19" name="Rechteck 18"/>
            <p:cNvSpPr/>
            <p:nvPr/>
          </p:nvSpPr>
          <p:spPr bwMode="gray">
            <a:xfrm>
              <a:off x="403911" y="4397132"/>
              <a:ext cx="2118309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Ellipse 11"/>
            <p:cNvSpPr/>
            <p:nvPr/>
          </p:nvSpPr>
          <p:spPr bwMode="gray">
            <a:xfrm>
              <a:off x="2664251" y="41577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7</a:t>
              </a:r>
            </a:p>
          </p:txBody>
        </p:sp>
      </p:grpSp>
      <p:grpSp>
        <p:nvGrpSpPr>
          <p:cNvPr id="36" name="Gruppieren 35"/>
          <p:cNvGrpSpPr/>
          <p:nvPr/>
        </p:nvGrpSpPr>
        <p:grpSpPr bwMode="gray">
          <a:xfrm>
            <a:off x="5887511" y="3083286"/>
            <a:ext cx="3172669" cy="909738"/>
            <a:chOff x="5887511" y="3083286"/>
            <a:chExt cx="3172669" cy="909738"/>
          </a:xfrm>
        </p:grpSpPr>
        <p:sp>
          <p:nvSpPr>
            <p:cNvPr id="18" name="Rechteck 17"/>
            <p:cNvSpPr/>
            <p:nvPr/>
          </p:nvSpPr>
          <p:spPr bwMode="gray">
            <a:xfrm>
              <a:off x="6941871" y="343043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21" name="Ellipse 20"/>
            <p:cNvSpPr/>
            <p:nvPr/>
          </p:nvSpPr>
          <p:spPr bwMode="gray">
            <a:xfrm>
              <a:off x="5887511" y="30832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41" name="Gruppieren 40"/>
          <p:cNvGrpSpPr/>
          <p:nvPr/>
        </p:nvGrpSpPr>
        <p:grpSpPr bwMode="gray">
          <a:xfrm>
            <a:off x="128836" y="3083286"/>
            <a:ext cx="3186073" cy="909738"/>
            <a:chOff x="128836" y="3083286"/>
            <a:chExt cx="3186073" cy="909738"/>
          </a:xfrm>
        </p:grpSpPr>
        <p:sp>
          <p:nvSpPr>
            <p:cNvPr id="20" name="Rechteck 19"/>
            <p:cNvSpPr/>
            <p:nvPr/>
          </p:nvSpPr>
          <p:spPr bwMode="gray">
            <a:xfrm>
              <a:off x="128836" y="343043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23" name="Ellipse 22"/>
            <p:cNvSpPr/>
            <p:nvPr/>
          </p:nvSpPr>
          <p:spPr bwMode="gray">
            <a:xfrm>
              <a:off x="2405171" y="30832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8</a:t>
              </a: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4117131" y="1598656"/>
            <a:ext cx="3944829" cy="909738"/>
            <a:chOff x="4117131" y="1598656"/>
            <a:chExt cx="3944829" cy="909738"/>
          </a:xfrm>
        </p:grpSpPr>
        <p:sp>
          <p:nvSpPr>
            <p:cNvPr id="13" name="Ellipse 12"/>
            <p:cNvSpPr/>
            <p:nvPr/>
          </p:nvSpPr>
          <p:spPr bwMode="gray">
            <a:xfrm>
              <a:off x="4117131" y="1598656"/>
              <a:ext cx="909738" cy="909738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1</a:t>
              </a:r>
            </a:p>
          </p:txBody>
        </p:sp>
        <p:sp>
          <p:nvSpPr>
            <p:cNvPr id="24" name="Rechteck 23"/>
            <p:cNvSpPr/>
            <p:nvPr/>
          </p:nvSpPr>
          <p:spPr bwMode="gray">
            <a:xfrm>
              <a:off x="5389964" y="1633117"/>
              <a:ext cx="267199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b="1" noProof="1" smtClean="0">
                  <a:solidFill>
                    <a:schemeClr val="accent1"/>
                  </a:solidFill>
                  <a:cs typeface="Arial" charset="0"/>
                </a:rPr>
                <a:t>This is a placeholder text. </a:t>
              </a:r>
            </a:p>
          </p:txBody>
        </p:sp>
      </p:grpSp>
      <p:grpSp>
        <p:nvGrpSpPr>
          <p:cNvPr id="37" name="Gruppieren 36"/>
          <p:cNvGrpSpPr/>
          <p:nvPr/>
        </p:nvGrpSpPr>
        <p:grpSpPr bwMode="gray">
          <a:xfrm>
            <a:off x="5552231" y="4157706"/>
            <a:ext cx="3142189" cy="909738"/>
            <a:chOff x="5552231" y="4157706"/>
            <a:chExt cx="3142189" cy="909738"/>
          </a:xfrm>
        </p:grpSpPr>
        <p:sp>
          <p:nvSpPr>
            <p:cNvPr id="11" name="Ellipse 10"/>
            <p:cNvSpPr/>
            <p:nvPr/>
          </p:nvSpPr>
          <p:spPr bwMode="gray">
            <a:xfrm>
              <a:off x="5552231" y="415770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4</a:t>
              </a:r>
            </a:p>
          </p:txBody>
        </p:sp>
        <p:sp>
          <p:nvSpPr>
            <p:cNvPr id="25" name="Rechteck 24"/>
            <p:cNvSpPr/>
            <p:nvPr/>
          </p:nvSpPr>
          <p:spPr bwMode="gray">
            <a:xfrm>
              <a:off x="6576111" y="439713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2" name="Gruppieren 41"/>
          <p:cNvGrpSpPr/>
          <p:nvPr/>
        </p:nvGrpSpPr>
        <p:grpSpPr bwMode="gray">
          <a:xfrm>
            <a:off x="647751" y="2092686"/>
            <a:ext cx="3177698" cy="909738"/>
            <a:chOff x="647751" y="2092686"/>
            <a:chExt cx="3177698" cy="909738"/>
          </a:xfrm>
        </p:grpSpPr>
        <p:sp>
          <p:nvSpPr>
            <p:cNvPr id="26" name="Rechteck 25"/>
            <p:cNvSpPr/>
            <p:nvPr/>
          </p:nvSpPr>
          <p:spPr bwMode="gray">
            <a:xfrm>
              <a:off x="647751" y="227115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Ellipse 26"/>
            <p:cNvSpPr/>
            <p:nvPr/>
          </p:nvSpPr>
          <p:spPr bwMode="gray">
            <a:xfrm>
              <a:off x="2915711" y="20926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9</a:t>
              </a:r>
            </a:p>
          </p:txBody>
        </p:sp>
      </p:grpSp>
      <p:grpSp>
        <p:nvGrpSpPr>
          <p:cNvPr id="35" name="Gruppieren 34"/>
          <p:cNvGrpSpPr/>
          <p:nvPr/>
        </p:nvGrpSpPr>
        <p:grpSpPr bwMode="gray">
          <a:xfrm>
            <a:off x="5270291" y="2092686"/>
            <a:ext cx="3134569" cy="909738"/>
            <a:chOff x="5270291" y="2092686"/>
            <a:chExt cx="3134569" cy="909738"/>
          </a:xfrm>
        </p:grpSpPr>
        <p:sp>
          <p:nvSpPr>
            <p:cNvPr id="16" name="Rechteck 15"/>
            <p:cNvSpPr/>
            <p:nvPr/>
          </p:nvSpPr>
          <p:spPr bwMode="gray">
            <a:xfrm>
              <a:off x="6286551" y="2271152"/>
              <a:ext cx="2118309" cy="4308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en-US" sz="1400" noProof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Ellipse 27"/>
            <p:cNvSpPr/>
            <p:nvPr/>
          </p:nvSpPr>
          <p:spPr bwMode="gray">
            <a:xfrm>
              <a:off x="5270291" y="209268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2</a:t>
              </a:r>
            </a:p>
          </p:txBody>
        </p:sp>
      </p:grpSp>
      <p:sp>
        <p:nvSpPr>
          <p:cNvPr id="32" name="Ellipse 31"/>
          <p:cNvSpPr/>
          <p:nvPr/>
        </p:nvSpPr>
        <p:spPr bwMode="gray">
          <a:xfrm>
            <a:off x="3337243" y="5608319"/>
            <a:ext cx="1257617" cy="311785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Ellipse 32"/>
          <p:cNvSpPr/>
          <p:nvPr/>
        </p:nvSpPr>
        <p:spPr bwMode="gray">
          <a:xfrm>
            <a:off x="4533583" y="5608319"/>
            <a:ext cx="1257617" cy="311785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>
            <a:noFill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" name="Gruppieren 37"/>
          <p:cNvGrpSpPr/>
          <p:nvPr/>
        </p:nvGrpSpPr>
        <p:grpSpPr bwMode="gray">
          <a:xfrm>
            <a:off x="4714031" y="4877796"/>
            <a:ext cx="3126949" cy="909738"/>
            <a:chOff x="4714031" y="4877796"/>
            <a:chExt cx="3126949" cy="909738"/>
          </a:xfrm>
        </p:grpSpPr>
        <p:sp>
          <p:nvSpPr>
            <p:cNvPr id="29" name="Rechteck 28"/>
            <p:cNvSpPr/>
            <p:nvPr/>
          </p:nvSpPr>
          <p:spPr bwMode="gray">
            <a:xfrm>
              <a:off x="5722671" y="541925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14" name="Ellipse 13"/>
            <p:cNvSpPr/>
            <p:nvPr/>
          </p:nvSpPr>
          <p:spPr bwMode="gray">
            <a:xfrm>
              <a:off x="4714031" y="487779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5</a:t>
              </a:r>
            </a:p>
          </p:txBody>
        </p:sp>
      </p:grpSp>
      <p:grpSp>
        <p:nvGrpSpPr>
          <p:cNvPr id="39" name="Gruppieren 38"/>
          <p:cNvGrpSpPr/>
          <p:nvPr/>
        </p:nvGrpSpPr>
        <p:grpSpPr bwMode="gray">
          <a:xfrm>
            <a:off x="1234491" y="4877796"/>
            <a:ext cx="3195478" cy="909738"/>
            <a:chOff x="1234491" y="4877796"/>
            <a:chExt cx="3195478" cy="909738"/>
          </a:xfrm>
        </p:grpSpPr>
        <p:sp>
          <p:nvSpPr>
            <p:cNvPr id="30" name="Rechteck 29"/>
            <p:cNvSpPr/>
            <p:nvPr/>
          </p:nvSpPr>
          <p:spPr bwMode="gray">
            <a:xfrm>
              <a:off x="1234491" y="5419253"/>
              <a:ext cx="2118309" cy="21544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/>
            <a:p>
              <a:pPr algn="r">
                <a:spcAft>
                  <a:spcPct val="20000"/>
                </a:spcAft>
              </a:pPr>
              <a:r>
                <a:rPr lang="en-US" sz="1400" noProof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is a placeholder text. </a:t>
              </a:r>
            </a:p>
          </p:txBody>
        </p:sp>
        <p:sp>
          <p:nvSpPr>
            <p:cNvPr id="15" name="Ellipse 14"/>
            <p:cNvSpPr/>
            <p:nvPr/>
          </p:nvSpPr>
          <p:spPr bwMode="gray">
            <a:xfrm>
              <a:off x="3520231" y="4877796"/>
              <a:ext cx="909738" cy="909738"/>
            </a:xfrm>
            <a:prstGeom prst="ellipse">
              <a:avLst/>
            </a:prstGeom>
            <a:solidFill>
              <a:srgbClr val="F2F2F2"/>
            </a:solidFill>
            <a:ln w="12700" algn="ctr">
              <a:noFill/>
              <a:miter lim="800000"/>
              <a:headEnd/>
              <a:tailEnd/>
            </a:ln>
            <a:effectLst>
              <a:outerShdw blurRad="114300" algn="ctr" rotWithShape="0">
                <a:prstClr val="black">
                  <a:alpha val="83000"/>
                </a:prstClr>
              </a:outerShdw>
            </a:effectLst>
            <a:scene3d>
              <a:camera prst="orthographicFront"/>
              <a:lightRig rig="balanced" dir="t">
                <a:rot lat="0" lon="0" rev="4800000"/>
              </a:lightRig>
            </a:scene3d>
            <a:sp3d>
              <a:bevelT w="457200" h="457200"/>
            </a:sp3d>
          </p:spPr>
          <p:txBody>
            <a:bodyPr lIns="0" tIns="0" rIns="0" bIns="0" anchor="ctr" anchorCtr="1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de-DE" sz="4000" b="1" noProof="1" smtClean="0">
                  <a:solidFill>
                    <a:srgbClr val="AFAFAF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cs typeface="Arial" charset="0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03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Schedule </a:t>
            </a:r>
            <a:r>
              <a:rPr lang="de-DE" b="0" noProof="1"/>
              <a:t>with 3 </a:t>
            </a:r>
            <a:r>
              <a:rPr lang="de-DE" b="0" noProof="1" smtClean="0"/>
              <a:t>Dates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493" name="Gruppieren 492"/>
          <p:cNvGrpSpPr/>
          <p:nvPr/>
        </p:nvGrpSpPr>
        <p:grpSpPr bwMode="gray">
          <a:xfrm>
            <a:off x="322263" y="1463831"/>
            <a:ext cx="8547100" cy="1394477"/>
            <a:chOff x="322263" y="1463831"/>
            <a:chExt cx="8547100" cy="1394477"/>
          </a:xfrm>
        </p:grpSpPr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1762915" y="1524000"/>
              <a:ext cx="2180169" cy="13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(15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(16 :00)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(17 :00)</a:t>
              </a:r>
            </a:p>
          </p:txBody>
        </p:sp>
        <p:sp>
          <p:nvSpPr>
            <p:cNvPr id="70" name="Rectangle 52"/>
            <p:cNvSpPr>
              <a:spLocks noChangeArrowheads="1"/>
            </p:cNvSpPr>
            <p:nvPr/>
          </p:nvSpPr>
          <p:spPr bwMode="gray">
            <a:xfrm>
              <a:off x="4050150" y="1524000"/>
              <a:ext cx="4819213" cy="13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20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grpSp>
          <p:nvGrpSpPr>
            <p:cNvPr id="316" name="Gruppieren 315"/>
            <p:cNvGrpSpPr/>
            <p:nvPr/>
          </p:nvGrpSpPr>
          <p:grpSpPr bwMode="gray">
            <a:xfrm>
              <a:off x="322263" y="1463831"/>
              <a:ext cx="1327236" cy="1394477"/>
              <a:chOff x="4969594" y="1377045"/>
              <a:chExt cx="3524400" cy="3702955"/>
            </a:xfrm>
          </p:grpSpPr>
          <p:sp>
            <p:nvSpPr>
              <p:cNvPr id="317" name="Abgerundetes Rechteck 316"/>
              <p:cNvSpPr/>
              <p:nvPr/>
            </p:nvSpPr>
            <p:spPr bwMode="gray">
              <a:xfrm>
                <a:off x="4969594" y="1554163"/>
                <a:ext cx="3524400" cy="3525837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18" name="Abgerundetes Rechteck 317"/>
              <p:cNvSpPr/>
              <p:nvPr/>
            </p:nvSpPr>
            <p:spPr bwMode="gray">
              <a:xfrm>
                <a:off x="5105420" y="1679292"/>
                <a:ext cx="3231232" cy="3232548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19" name="Auf der gleichen Seite des Rechtecks liegende Ecken abrunden 318"/>
              <p:cNvSpPr/>
              <p:nvPr/>
            </p:nvSpPr>
            <p:spPr bwMode="gray">
              <a:xfrm>
                <a:off x="5105420" y="1679292"/>
                <a:ext cx="3231232" cy="893615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chemeClr val="accent1">
                      <a:lumMod val="40000"/>
                      <a:lumOff val="60000"/>
                    </a:schemeClr>
                  </a:gs>
                  <a:gs pos="28000">
                    <a:schemeClr val="accent1"/>
                  </a:gs>
                  <a:gs pos="0">
                    <a:schemeClr val="accent1">
                      <a:lumMod val="50000"/>
                    </a:scheme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216000" tIns="180000" bIns="108000" rtlCol="0" anchor="ctr"/>
              <a:lstStyle/>
              <a:p>
                <a:r>
                  <a:rPr lang="en-US" sz="12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2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320" name="Gruppieren 81"/>
              <p:cNvGrpSpPr/>
              <p:nvPr/>
            </p:nvGrpSpPr>
            <p:grpSpPr bwMode="gray">
              <a:xfrm>
                <a:off x="7487494" y="1985920"/>
                <a:ext cx="691140" cy="397273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351" name="Ellipse 350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2" name="Ellipse 351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3" name="Ellipse 352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4" name="Ellipse 353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5" name="Ellipse 354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6" name="Ellipse 355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7" name="Ellipse 356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8" name="Ellipse 357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59" name="Ellipse 358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0" name="Ellipse 359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1" name="Ellipse 360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2" name="Ellipse 361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3" name="Ellipse 362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4" name="Ellipse 363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5" name="Ellipse 364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6" name="Ellipse 365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7" name="Ellipse 366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8" name="Ellipse 367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69" name="Ellipse 368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70" name="Ellipse 369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71" name="Ellipse 370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72" name="Ellipse 371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73" name="Ellipse 372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74" name="Ellipse 373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321" name="Gruppieren 56"/>
              <p:cNvGrpSpPr/>
              <p:nvPr/>
            </p:nvGrpSpPr>
            <p:grpSpPr bwMode="gray">
              <a:xfrm>
                <a:off x="5452167" y="1377045"/>
                <a:ext cx="2538832" cy="526670"/>
                <a:chOff x="5452167" y="1252267"/>
                <a:chExt cx="2538832" cy="526670"/>
              </a:xfrm>
            </p:grpSpPr>
            <p:sp>
              <p:nvSpPr>
                <p:cNvPr id="341" name="Ellipse 340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342" name="Abgerundetes Rechteck 341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43" name="Ellipse 342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344" name="Abgerundetes Rechteck 343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45" name="Ellipse 344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346" name="Abgerundetes Rechteck 345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47" name="Ellipse 346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348" name="Abgerundetes Rechteck 347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349" name="Ellipse 348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350" name="Abgerundetes Rechteck 349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322" name="Gruppieren 134"/>
              <p:cNvGrpSpPr/>
              <p:nvPr/>
            </p:nvGrpSpPr>
            <p:grpSpPr bwMode="gray">
              <a:xfrm>
                <a:off x="5115148" y="2691747"/>
                <a:ext cx="3204000" cy="2083770"/>
                <a:chOff x="5105420" y="2723322"/>
                <a:chExt cx="3231232" cy="2083770"/>
              </a:xfrm>
            </p:grpSpPr>
            <p:cxnSp>
              <p:nvCxnSpPr>
                <p:cNvPr id="325" name="Gerade Verbindung 324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6" name="Gerade Verbindung 325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Gerade Verbindung 326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Gerade Verbindung 327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Gerade Verbindung 328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Gerade Verbindung 329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1" name="Gerade Verbindung 330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Gerade Verbindung 331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3" name="Gerade Verbindung 332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Gerade Verbindung 333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5" name="Gerade Verbindung 334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Gerade Verbindung 335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Gerade Verbindung 336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Gerade Verbindung 337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9" name="Gerade Verbindung 338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Gerade Verbindung 339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3" name="Freeform 5"/>
              <p:cNvSpPr>
                <a:spLocks/>
              </p:cNvSpPr>
              <p:nvPr/>
            </p:nvSpPr>
            <p:spPr bwMode="gray">
              <a:xfrm>
                <a:off x="7006763" y="3946075"/>
                <a:ext cx="1347771" cy="976523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24" name="Rechteck 323"/>
              <p:cNvSpPr/>
              <p:nvPr/>
            </p:nvSpPr>
            <p:spPr bwMode="gray">
              <a:xfrm>
                <a:off x="5447991" y="2376440"/>
                <a:ext cx="2559117" cy="26970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6000" b="1" noProof="1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01</a:t>
                </a:r>
                <a:endParaRPr lang="en-US" sz="6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494" name="Gruppieren 493"/>
          <p:cNvGrpSpPr/>
          <p:nvPr/>
        </p:nvGrpSpPr>
        <p:grpSpPr bwMode="gray">
          <a:xfrm>
            <a:off x="322263" y="2978336"/>
            <a:ext cx="8547100" cy="1394477"/>
            <a:chOff x="322263" y="2978336"/>
            <a:chExt cx="8547100" cy="1394477"/>
          </a:xfrm>
        </p:grpSpPr>
        <p:sp>
          <p:nvSpPr>
            <p:cNvPr id="71" name="Rectangle 52"/>
            <p:cNvSpPr>
              <a:spLocks noChangeArrowheads="1"/>
            </p:cNvSpPr>
            <p:nvPr/>
          </p:nvSpPr>
          <p:spPr bwMode="gray">
            <a:xfrm>
              <a:off x="1762915" y="3040813"/>
              <a:ext cx="2180169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(15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:00)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sp>
          <p:nvSpPr>
            <p:cNvPr id="72" name="Rectangle 52"/>
            <p:cNvSpPr>
              <a:spLocks noChangeArrowheads="1"/>
            </p:cNvSpPr>
            <p:nvPr/>
          </p:nvSpPr>
          <p:spPr bwMode="gray">
            <a:xfrm>
              <a:off x="4050150" y="3040813"/>
              <a:ext cx="4819213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noProof="1" smtClean="0">
                  <a:solidFill>
                    <a:srgbClr val="404040"/>
                  </a:solidFill>
                </a:rPr>
                <a:t>The text demonstrates how your own text will look when you replace the placeholder text.</a:t>
              </a:r>
            </a:p>
          </p:txBody>
        </p:sp>
        <p:grpSp>
          <p:nvGrpSpPr>
            <p:cNvPr id="375" name="Gruppieren 374"/>
            <p:cNvGrpSpPr/>
            <p:nvPr/>
          </p:nvGrpSpPr>
          <p:grpSpPr bwMode="gray">
            <a:xfrm>
              <a:off x="322263" y="2978336"/>
              <a:ext cx="1327236" cy="1394477"/>
              <a:chOff x="4969594" y="1377045"/>
              <a:chExt cx="3524400" cy="3702955"/>
            </a:xfrm>
          </p:grpSpPr>
          <p:sp>
            <p:nvSpPr>
              <p:cNvPr id="376" name="Abgerundetes Rechteck 375"/>
              <p:cNvSpPr/>
              <p:nvPr/>
            </p:nvSpPr>
            <p:spPr bwMode="gray">
              <a:xfrm>
                <a:off x="4969594" y="1554163"/>
                <a:ext cx="3524400" cy="3525837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77" name="Abgerundetes Rechteck 376"/>
              <p:cNvSpPr/>
              <p:nvPr/>
            </p:nvSpPr>
            <p:spPr bwMode="gray">
              <a:xfrm>
                <a:off x="5105420" y="1679292"/>
                <a:ext cx="3231232" cy="3232548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78" name="Auf der gleichen Seite des Rechtecks liegende Ecken abrunden 377"/>
              <p:cNvSpPr/>
              <p:nvPr/>
            </p:nvSpPr>
            <p:spPr bwMode="gray">
              <a:xfrm>
                <a:off x="5105420" y="1679292"/>
                <a:ext cx="3231232" cy="893615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216000" tIns="180000" bIns="108000" rtlCol="0" anchor="ctr"/>
              <a:lstStyle/>
              <a:p>
                <a:r>
                  <a:rPr lang="en-US" sz="12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2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379" name="Gruppieren 81"/>
              <p:cNvGrpSpPr/>
              <p:nvPr/>
            </p:nvGrpSpPr>
            <p:grpSpPr bwMode="gray">
              <a:xfrm>
                <a:off x="7487494" y="1985920"/>
                <a:ext cx="691140" cy="397273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410" name="Ellipse 409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1" name="Ellipse 410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2" name="Ellipse 411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3" name="Ellipse 412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4" name="Ellipse 413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5" name="Ellipse 414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6" name="Ellipse 415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7" name="Ellipse 416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8" name="Ellipse 417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19" name="Ellipse 418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0" name="Ellipse 419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1" name="Ellipse 420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2" name="Ellipse 421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3" name="Ellipse 422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4" name="Ellipse 423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5" name="Ellipse 424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6" name="Ellipse 425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7" name="Ellipse 426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8" name="Ellipse 427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29" name="Ellipse 428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30" name="Ellipse 429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31" name="Ellipse 430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32" name="Ellipse 431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33" name="Ellipse 432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380" name="Gruppieren 56"/>
              <p:cNvGrpSpPr/>
              <p:nvPr/>
            </p:nvGrpSpPr>
            <p:grpSpPr bwMode="gray">
              <a:xfrm>
                <a:off x="5452167" y="1377045"/>
                <a:ext cx="2538832" cy="526670"/>
                <a:chOff x="5452167" y="1252267"/>
                <a:chExt cx="2538832" cy="526670"/>
              </a:xfrm>
            </p:grpSpPr>
            <p:sp>
              <p:nvSpPr>
                <p:cNvPr id="400" name="Ellipse 399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01" name="Abgerundetes Rechteck 400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02" name="Ellipse 401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03" name="Abgerundetes Rechteck 402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04" name="Ellipse 403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05" name="Abgerundetes Rechteck 404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06" name="Ellipse 405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07" name="Abgerundetes Rechteck 406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08" name="Ellipse 407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09" name="Abgerundetes Rechteck 408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381" name="Gruppieren 134"/>
              <p:cNvGrpSpPr/>
              <p:nvPr/>
            </p:nvGrpSpPr>
            <p:grpSpPr bwMode="gray">
              <a:xfrm>
                <a:off x="5115148" y="2691747"/>
                <a:ext cx="3204000" cy="2083770"/>
                <a:chOff x="5105420" y="2723322"/>
                <a:chExt cx="3231232" cy="2083770"/>
              </a:xfrm>
            </p:grpSpPr>
            <p:cxnSp>
              <p:nvCxnSpPr>
                <p:cNvPr id="384" name="Gerade Verbindung 383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Gerade Verbindung 384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6" name="Gerade Verbindung 385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7" name="Gerade Verbindung 386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8" name="Gerade Verbindung 387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9" name="Gerade Verbindung 388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0" name="Gerade Verbindung 389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1" name="Gerade Verbindung 390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2" name="Gerade Verbindung 391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3" name="Gerade Verbindung 392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4" name="Gerade Verbindung 393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Gerade Verbindung 394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Gerade Verbindung 395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7" name="Gerade Verbindung 396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8" name="Gerade Verbindung 397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9" name="Gerade Verbindung 398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2" name="Freeform 5"/>
              <p:cNvSpPr>
                <a:spLocks/>
              </p:cNvSpPr>
              <p:nvPr/>
            </p:nvSpPr>
            <p:spPr bwMode="gray">
              <a:xfrm>
                <a:off x="7006763" y="3946075"/>
                <a:ext cx="1347771" cy="976523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83" name="Rechteck 382"/>
              <p:cNvSpPr/>
              <p:nvPr/>
            </p:nvSpPr>
            <p:spPr bwMode="gray">
              <a:xfrm>
                <a:off x="5447991" y="2376440"/>
                <a:ext cx="2559117" cy="26970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6000" b="1" noProof="1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06</a:t>
                </a:r>
                <a:endParaRPr lang="en-US" sz="6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495" name="Gruppieren 494"/>
          <p:cNvGrpSpPr/>
          <p:nvPr/>
        </p:nvGrpSpPr>
        <p:grpSpPr bwMode="gray">
          <a:xfrm>
            <a:off x="322263" y="4501498"/>
            <a:ext cx="8547100" cy="1394477"/>
            <a:chOff x="322263" y="4501498"/>
            <a:chExt cx="8547100" cy="1394477"/>
          </a:xfrm>
        </p:grpSpPr>
        <p:sp>
          <p:nvSpPr>
            <p:cNvPr id="73" name="Rectangle 52"/>
            <p:cNvSpPr>
              <a:spLocks noChangeArrowheads="1"/>
            </p:cNvSpPr>
            <p:nvPr/>
          </p:nvSpPr>
          <p:spPr bwMode="gray">
            <a:xfrm>
              <a:off x="1762915" y="4557625"/>
              <a:ext cx="2180169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(15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:00)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sp>
          <p:nvSpPr>
            <p:cNvPr id="74" name="Rectangle 52"/>
            <p:cNvSpPr>
              <a:spLocks noChangeArrowheads="1"/>
            </p:cNvSpPr>
            <p:nvPr/>
          </p:nvSpPr>
          <p:spPr bwMode="gray">
            <a:xfrm>
              <a:off x="4050150" y="4557625"/>
              <a:ext cx="4819213" cy="13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noProof="1" smtClean="0">
                  <a:solidFill>
                    <a:srgbClr val="404040"/>
                  </a:solidFill>
                </a:rPr>
                <a:t>This text can be replaced with your </a:t>
              </a:r>
              <a:br>
                <a:rPr lang="en-US" sz="2000" noProof="1" smtClean="0">
                  <a:solidFill>
                    <a:srgbClr val="404040"/>
                  </a:solidFill>
                </a:rPr>
              </a:br>
              <a:r>
                <a:rPr lang="en-US" sz="2000" noProof="1" smtClean="0">
                  <a:solidFill>
                    <a:srgbClr val="404040"/>
                  </a:solidFill>
                </a:rPr>
                <a:t>own text.</a:t>
              </a:r>
            </a:p>
          </p:txBody>
        </p:sp>
        <p:grpSp>
          <p:nvGrpSpPr>
            <p:cNvPr id="434" name="Gruppieren 433"/>
            <p:cNvGrpSpPr/>
            <p:nvPr/>
          </p:nvGrpSpPr>
          <p:grpSpPr bwMode="gray">
            <a:xfrm>
              <a:off x="322263" y="4501498"/>
              <a:ext cx="1327236" cy="1394477"/>
              <a:chOff x="4969594" y="1377045"/>
              <a:chExt cx="3524400" cy="3702955"/>
            </a:xfrm>
          </p:grpSpPr>
          <p:sp>
            <p:nvSpPr>
              <p:cNvPr id="435" name="Abgerundetes Rechteck 434"/>
              <p:cNvSpPr/>
              <p:nvPr/>
            </p:nvSpPr>
            <p:spPr bwMode="gray">
              <a:xfrm>
                <a:off x="4969594" y="1554163"/>
                <a:ext cx="3524400" cy="3525837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436" name="Abgerundetes Rechteck 435"/>
              <p:cNvSpPr/>
              <p:nvPr/>
            </p:nvSpPr>
            <p:spPr bwMode="gray">
              <a:xfrm>
                <a:off x="5105420" y="1679292"/>
                <a:ext cx="3231232" cy="3232548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7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437" name="Auf der gleichen Seite des Rechtecks liegende Ecken abrunden 436"/>
              <p:cNvSpPr/>
              <p:nvPr/>
            </p:nvSpPr>
            <p:spPr bwMode="gray">
              <a:xfrm>
                <a:off x="5105420" y="1679292"/>
                <a:ext cx="3231232" cy="893615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216000" tIns="180000" bIns="108000" rtlCol="0" anchor="ctr"/>
              <a:lstStyle/>
              <a:p>
                <a:r>
                  <a:rPr lang="en-US" sz="12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2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438" name="Gruppieren 81"/>
              <p:cNvGrpSpPr/>
              <p:nvPr/>
            </p:nvGrpSpPr>
            <p:grpSpPr bwMode="gray">
              <a:xfrm>
                <a:off x="7487494" y="1985920"/>
                <a:ext cx="691140" cy="397273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469" name="Ellipse 468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0" name="Ellipse 469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1" name="Ellipse 470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2" name="Ellipse 471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3" name="Ellipse 472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4" name="Ellipse 473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5" name="Ellipse 474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6" name="Ellipse 475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7" name="Ellipse 476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8" name="Ellipse 477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79" name="Ellipse 478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0" name="Ellipse 479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1" name="Ellipse 480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2" name="Ellipse 481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3" name="Ellipse 482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4" name="Ellipse 483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5" name="Ellipse 484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6" name="Ellipse 485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7" name="Ellipse 486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8" name="Ellipse 487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89" name="Ellipse 488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90" name="Ellipse 489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91" name="Ellipse 490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92" name="Ellipse 491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439" name="Gruppieren 56"/>
              <p:cNvGrpSpPr/>
              <p:nvPr/>
            </p:nvGrpSpPr>
            <p:grpSpPr bwMode="gray">
              <a:xfrm>
                <a:off x="5452167" y="1377045"/>
                <a:ext cx="2538832" cy="526670"/>
                <a:chOff x="5452167" y="1252267"/>
                <a:chExt cx="2538832" cy="526670"/>
              </a:xfrm>
            </p:grpSpPr>
            <p:sp>
              <p:nvSpPr>
                <p:cNvPr id="459" name="Ellipse 458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60" name="Abgerundetes Rechteck 459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61" name="Ellipse 460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62" name="Abgerundetes Rechteck 461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63" name="Ellipse 462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64" name="Abgerundetes Rechteck 463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65" name="Ellipse 464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66" name="Abgerundetes Rechteck 465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  <p:sp>
              <p:nvSpPr>
                <p:cNvPr id="467" name="Ellipse 466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7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68" name="Abgerundetes Rechteck 467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  <p:grpSp>
            <p:nvGrpSpPr>
              <p:cNvPr id="440" name="Gruppieren 134"/>
              <p:cNvGrpSpPr/>
              <p:nvPr/>
            </p:nvGrpSpPr>
            <p:grpSpPr bwMode="gray">
              <a:xfrm>
                <a:off x="5115148" y="2691747"/>
                <a:ext cx="3204000" cy="2083770"/>
                <a:chOff x="5105420" y="2723322"/>
                <a:chExt cx="3231232" cy="2083770"/>
              </a:xfrm>
            </p:grpSpPr>
            <p:cxnSp>
              <p:nvCxnSpPr>
                <p:cNvPr id="443" name="Gerade Verbindung 442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4" name="Gerade Verbindung 443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5" name="Gerade Verbindung 444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6" name="Gerade Verbindung 445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7" name="Gerade Verbindung 446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8" name="Gerade Verbindung 447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9" name="Gerade Verbindung 448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0" name="Gerade Verbindung 449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1" name="Gerade Verbindung 450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2" name="Gerade Verbindung 451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3" name="Gerade Verbindung 452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4" name="Gerade Verbindung 453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5" name="Gerade Verbindung 454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6" name="Gerade Verbindung 455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7" name="Gerade Verbindung 456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8" name="Gerade Verbindung 457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1" name="Freeform 5"/>
              <p:cNvSpPr>
                <a:spLocks/>
              </p:cNvSpPr>
              <p:nvPr/>
            </p:nvSpPr>
            <p:spPr bwMode="gray">
              <a:xfrm>
                <a:off x="7006763" y="3946075"/>
                <a:ext cx="1347771" cy="976523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42" name="Rechteck 441"/>
              <p:cNvSpPr/>
              <p:nvPr/>
            </p:nvSpPr>
            <p:spPr bwMode="gray">
              <a:xfrm>
                <a:off x="5447991" y="2376440"/>
                <a:ext cx="2559117" cy="26970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6000" b="1" noProof="1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14</a:t>
                </a:r>
                <a:endParaRPr lang="en-US" sz="6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4160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Schedule with </a:t>
            </a:r>
            <a:r>
              <a:rPr lang="de-DE" b="0" noProof="1" smtClean="0"/>
              <a:t>4 </a:t>
            </a:r>
            <a:r>
              <a:rPr lang="de-DE" b="0" noProof="1"/>
              <a:t>Dates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7" name="Gruppieren 6"/>
          <p:cNvGrpSpPr/>
          <p:nvPr/>
        </p:nvGrpSpPr>
        <p:grpSpPr>
          <a:xfrm>
            <a:off x="323850" y="1479563"/>
            <a:ext cx="8545513" cy="1039961"/>
            <a:chOff x="323850" y="1479563"/>
            <a:chExt cx="8545513" cy="1039961"/>
          </a:xfrm>
        </p:grpSpPr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3642103" y="1524000"/>
              <a:ext cx="5227260" cy="954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16" name="Rectangle 52"/>
            <p:cNvSpPr>
              <a:spLocks noChangeArrowheads="1"/>
            </p:cNvSpPr>
            <p:nvPr/>
          </p:nvSpPr>
          <p:spPr bwMode="gray">
            <a:xfrm>
              <a:off x="1425843" y="1524000"/>
              <a:ext cx="2069025" cy="954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(17 :00)</a:t>
              </a:r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323850" y="1479563"/>
              <a:ext cx="953999" cy="1039961"/>
              <a:chOff x="323850" y="1479563"/>
              <a:chExt cx="953999" cy="1039961"/>
            </a:xfrm>
          </p:grpSpPr>
          <p:sp>
            <p:nvSpPr>
              <p:cNvPr id="503" name="Abgerundetes Rechteck 502"/>
              <p:cNvSpPr/>
              <p:nvPr/>
            </p:nvSpPr>
            <p:spPr bwMode="gray">
              <a:xfrm>
                <a:off x="323850" y="1526002"/>
                <a:ext cx="953999" cy="954388"/>
              </a:xfrm>
              <a:prstGeom prst="roundRect">
                <a:avLst>
                  <a:gd name="adj" fmla="val 9645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04" name="Abgerundetes Rechteck 503"/>
              <p:cNvSpPr/>
              <p:nvPr/>
            </p:nvSpPr>
            <p:spPr bwMode="gray">
              <a:xfrm>
                <a:off x="323850" y="1527506"/>
                <a:ext cx="953999" cy="954388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05" name="Abgerundetes Rechteck 504"/>
              <p:cNvSpPr/>
              <p:nvPr/>
            </p:nvSpPr>
            <p:spPr bwMode="gray">
              <a:xfrm>
                <a:off x="360616" y="1561376"/>
                <a:ext cx="874643" cy="87499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06" name="Auf der gleichen Seite des Rechtecks liegende Ecken abrunden 505"/>
              <p:cNvSpPr/>
              <p:nvPr/>
            </p:nvSpPr>
            <p:spPr bwMode="gray">
              <a:xfrm>
                <a:off x="360616" y="1561376"/>
                <a:ext cx="874643" cy="241887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chemeClr val="accent1">
                      <a:lumMod val="40000"/>
                      <a:lumOff val="60000"/>
                    </a:schemeClr>
                  </a:gs>
                  <a:gs pos="28000">
                    <a:schemeClr val="accent1"/>
                  </a:gs>
                  <a:gs pos="0">
                    <a:schemeClr val="accent1">
                      <a:lumMod val="50000"/>
                    </a:scheme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105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05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507" name="Gruppieren 81"/>
              <p:cNvGrpSpPr/>
              <p:nvPr/>
            </p:nvGrpSpPr>
            <p:grpSpPr bwMode="gray">
              <a:xfrm>
                <a:off x="1005405" y="1644376"/>
                <a:ext cx="187081" cy="1075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538" name="Ellipse 537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39" name="Ellipse 538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0" name="Ellipse 539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1" name="Ellipse 540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2" name="Ellipse 541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3" name="Ellipse 542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4" name="Ellipse 543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5" name="Ellipse 544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6" name="Ellipse 545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7" name="Ellipse 546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8" name="Ellipse 547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49" name="Ellipse 548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0" name="Ellipse 549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1" name="Ellipse 550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2" name="Ellipse 551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3" name="Ellipse 552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4" name="Ellipse 553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5" name="Ellipse 554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6" name="Ellipse 555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7" name="Ellipse 556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8" name="Ellipse 557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59" name="Ellipse 558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60" name="Ellipse 559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61" name="Ellipse 560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508" name="Gruppieren 56"/>
              <p:cNvGrpSpPr/>
              <p:nvPr/>
            </p:nvGrpSpPr>
            <p:grpSpPr bwMode="gray">
              <a:xfrm>
                <a:off x="454475" y="1479563"/>
                <a:ext cx="687221" cy="142561"/>
                <a:chOff x="5452167" y="1252267"/>
                <a:chExt cx="2538832" cy="526670"/>
              </a:xfrm>
            </p:grpSpPr>
            <p:sp>
              <p:nvSpPr>
                <p:cNvPr id="528" name="Ellipse 527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29" name="Abgerundetes Rechteck 528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30" name="Ellipse 529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1" name="Abgerundetes Rechteck 530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32" name="Ellipse 531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3" name="Abgerundetes Rechteck 532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34" name="Ellipse 533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5" name="Abgerundetes Rechteck 534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36" name="Ellipse 535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7" name="Abgerundetes Rechteck 536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509" name="Gruppieren 134"/>
              <p:cNvGrpSpPr/>
              <p:nvPr/>
            </p:nvGrpSpPr>
            <p:grpSpPr bwMode="gray">
              <a:xfrm>
                <a:off x="363249" y="1835432"/>
                <a:ext cx="867272" cy="564043"/>
                <a:chOff x="5105420" y="2723322"/>
                <a:chExt cx="3231232" cy="2083770"/>
              </a:xfrm>
            </p:grpSpPr>
            <p:cxnSp>
              <p:nvCxnSpPr>
                <p:cNvPr id="512" name="Gerade Verbindung 511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3" name="Gerade Verbindung 512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Gerade Verbindung 513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5" name="Gerade Verbindung 514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6" name="Gerade Verbindung 515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7" name="Gerade Verbindung 516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Gerade Verbindung 518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0" name="Gerade Verbindung 519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1" name="Gerade Verbindung 520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Gerade Verbindung 521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Gerade Verbindung 522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4" name="Gerade Verbindung 523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5" name="Gerade Verbindung 524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6" name="Gerade Verbindung 525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7" name="Gerade Verbindung 526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10" name="Freeform 5"/>
              <p:cNvSpPr>
                <a:spLocks/>
              </p:cNvSpPr>
              <p:nvPr/>
            </p:nvSpPr>
            <p:spPr bwMode="gray">
              <a:xfrm>
                <a:off x="875279" y="2174959"/>
                <a:ext cx="364820" cy="264329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500"/>
              </a:p>
            </p:txBody>
          </p:sp>
          <p:sp>
            <p:nvSpPr>
              <p:cNvPr id="511" name="Rechteck 510"/>
              <p:cNvSpPr/>
              <p:nvPr/>
            </p:nvSpPr>
            <p:spPr bwMode="gray">
              <a:xfrm>
                <a:off x="422034" y="1750083"/>
                <a:ext cx="755335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4400" b="1" noProof="1" smtClean="0">
                    <a:ln w="1270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07</a:t>
                </a:r>
                <a:endParaRPr lang="en-US" sz="4400" b="1" noProof="1">
                  <a:ln w="1270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1" name="Gruppieren 10"/>
          <p:cNvGrpSpPr/>
          <p:nvPr/>
        </p:nvGrpSpPr>
        <p:grpSpPr>
          <a:xfrm>
            <a:off x="323850" y="2620486"/>
            <a:ext cx="8545513" cy="1039961"/>
            <a:chOff x="323850" y="2620486"/>
            <a:chExt cx="8545513" cy="1039961"/>
          </a:xfrm>
        </p:grpSpPr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3642103" y="2661208"/>
              <a:ext cx="522726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17" name="Rectangle 54"/>
            <p:cNvSpPr>
              <a:spLocks noChangeArrowheads="1"/>
            </p:cNvSpPr>
            <p:nvPr/>
          </p:nvSpPr>
          <p:spPr bwMode="gray">
            <a:xfrm>
              <a:off x="1425843" y="2661208"/>
              <a:ext cx="2069025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(17 :00)</a:t>
              </a:r>
              <a:endParaRPr lang="de-DE" sz="1400" noProof="1">
                <a:solidFill>
                  <a:srgbClr val="404040"/>
                </a:solidFill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323850" y="2620486"/>
              <a:ext cx="953999" cy="1039961"/>
              <a:chOff x="323850" y="2620486"/>
              <a:chExt cx="953999" cy="1039961"/>
            </a:xfrm>
          </p:grpSpPr>
          <p:sp>
            <p:nvSpPr>
              <p:cNvPr id="563" name="Abgerundetes Rechteck 562"/>
              <p:cNvSpPr/>
              <p:nvPr/>
            </p:nvSpPr>
            <p:spPr bwMode="gray">
              <a:xfrm>
                <a:off x="323850" y="2666925"/>
                <a:ext cx="953999" cy="954388"/>
              </a:xfrm>
              <a:prstGeom prst="roundRect">
                <a:avLst>
                  <a:gd name="adj" fmla="val 9645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64" name="Abgerundetes Rechteck 563"/>
              <p:cNvSpPr/>
              <p:nvPr/>
            </p:nvSpPr>
            <p:spPr bwMode="gray">
              <a:xfrm>
                <a:off x="323850" y="2668429"/>
                <a:ext cx="953999" cy="954388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65" name="Abgerundetes Rechteck 564"/>
              <p:cNvSpPr/>
              <p:nvPr/>
            </p:nvSpPr>
            <p:spPr bwMode="gray">
              <a:xfrm>
                <a:off x="360616" y="2702299"/>
                <a:ext cx="874643" cy="87499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66" name="Auf der gleichen Seite des Rechtecks liegende Ecken abrunden 565"/>
              <p:cNvSpPr/>
              <p:nvPr/>
            </p:nvSpPr>
            <p:spPr bwMode="gray">
              <a:xfrm>
                <a:off x="360616" y="2702299"/>
                <a:ext cx="874643" cy="241887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105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05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567" name="Gruppieren 81"/>
              <p:cNvGrpSpPr/>
              <p:nvPr/>
            </p:nvGrpSpPr>
            <p:grpSpPr bwMode="gray">
              <a:xfrm>
                <a:off x="1005405" y="2785299"/>
                <a:ext cx="187081" cy="1075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598" name="Ellipse 597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99" name="Ellipse 598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0" name="Ellipse 599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1" name="Ellipse 600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2" name="Ellipse 601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3" name="Ellipse 602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4" name="Ellipse 603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5" name="Ellipse 604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6" name="Ellipse 605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7" name="Ellipse 606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8" name="Ellipse 607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09" name="Ellipse 608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0" name="Ellipse 609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1" name="Ellipse 610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2" name="Ellipse 611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3" name="Ellipse 612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4" name="Ellipse 613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5" name="Ellipse 614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6" name="Ellipse 615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7" name="Ellipse 616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8" name="Ellipse 617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19" name="Ellipse 618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20" name="Ellipse 619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21" name="Ellipse 620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568" name="Gruppieren 56"/>
              <p:cNvGrpSpPr/>
              <p:nvPr/>
            </p:nvGrpSpPr>
            <p:grpSpPr bwMode="gray">
              <a:xfrm>
                <a:off x="454475" y="2620486"/>
                <a:ext cx="687221" cy="142561"/>
                <a:chOff x="5452167" y="1252267"/>
                <a:chExt cx="2538832" cy="526670"/>
              </a:xfrm>
            </p:grpSpPr>
            <p:sp>
              <p:nvSpPr>
                <p:cNvPr id="588" name="Ellipse 587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9" name="Abgerundetes Rechteck 588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90" name="Ellipse 589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1" name="Abgerundetes Rechteck 590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92" name="Ellipse 591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3" name="Abgerundetes Rechteck 592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94" name="Ellipse 593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5" name="Abgerundetes Rechteck 594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596" name="Ellipse 595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7" name="Abgerundetes Rechteck 596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569" name="Gruppieren 134"/>
              <p:cNvGrpSpPr/>
              <p:nvPr/>
            </p:nvGrpSpPr>
            <p:grpSpPr bwMode="gray">
              <a:xfrm>
                <a:off x="363249" y="2976355"/>
                <a:ext cx="867272" cy="564043"/>
                <a:chOff x="5105420" y="2723322"/>
                <a:chExt cx="3231232" cy="2083770"/>
              </a:xfrm>
            </p:grpSpPr>
            <p:cxnSp>
              <p:nvCxnSpPr>
                <p:cNvPr id="572" name="Gerade Verbindung 571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3" name="Gerade Verbindung 572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4" name="Gerade Verbindung 573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5" name="Gerade Verbindung 574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6" name="Gerade Verbindung 575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7" name="Gerade Verbindung 576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8" name="Gerade Verbindung 577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9" name="Gerade Verbindung 578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0" name="Gerade Verbindung 579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1" name="Gerade Verbindung 580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2" name="Gerade Verbindung 581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3" name="Gerade Verbindung 582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4" name="Gerade Verbindung 583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5" name="Gerade Verbindung 584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6" name="Gerade Verbindung 585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7" name="Gerade Verbindung 586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0" name="Freeform 5"/>
              <p:cNvSpPr>
                <a:spLocks/>
              </p:cNvSpPr>
              <p:nvPr/>
            </p:nvSpPr>
            <p:spPr bwMode="gray">
              <a:xfrm>
                <a:off x="875279" y="3315882"/>
                <a:ext cx="364820" cy="264329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500"/>
              </a:p>
            </p:txBody>
          </p:sp>
          <p:sp>
            <p:nvSpPr>
              <p:cNvPr id="571" name="Rechteck 570"/>
              <p:cNvSpPr/>
              <p:nvPr/>
            </p:nvSpPr>
            <p:spPr bwMode="gray">
              <a:xfrm>
                <a:off x="422034" y="2891006"/>
                <a:ext cx="755335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4400" b="1" noProof="1" smtClean="0">
                    <a:ln w="1270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12</a:t>
                </a:r>
                <a:endParaRPr lang="en-US" sz="4400" b="1" noProof="1">
                  <a:ln w="1270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2" name="Gruppieren 11"/>
          <p:cNvGrpSpPr/>
          <p:nvPr/>
        </p:nvGrpSpPr>
        <p:grpSpPr>
          <a:xfrm>
            <a:off x="323850" y="3752000"/>
            <a:ext cx="8545513" cy="1039961"/>
            <a:chOff x="323850" y="3752000"/>
            <a:chExt cx="8545513" cy="1039961"/>
          </a:xfrm>
        </p:grpSpPr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3642103" y="3798416"/>
              <a:ext cx="522726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1600" noProof="1">
                  <a:solidFill>
                    <a:srgbClr val="404040"/>
                  </a:solidFill>
                </a:rPr>
              </a:br>
              <a:r>
                <a:rPr lang="de-DE" sz="16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  <p:sp>
          <p:nvSpPr>
            <p:cNvPr id="18" name="Rectangle 56"/>
            <p:cNvSpPr>
              <a:spLocks noChangeArrowheads="1"/>
            </p:cNvSpPr>
            <p:nvPr/>
          </p:nvSpPr>
          <p:spPr bwMode="gray">
            <a:xfrm>
              <a:off x="1425843" y="3798416"/>
              <a:ext cx="2069025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323850" y="3752000"/>
              <a:ext cx="953999" cy="1039961"/>
              <a:chOff x="323850" y="3752000"/>
              <a:chExt cx="953999" cy="1039961"/>
            </a:xfrm>
          </p:grpSpPr>
          <p:sp>
            <p:nvSpPr>
              <p:cNvPr id="623" name="Abgerundetes Rechteck 622"/>
              <p:cNvSpPr/>
              <p:nvPr/>
            </p:nvSpPr>
            <p:spPr bwMode="gray">
              <a:xfrm>
                <a:off x="323850" y="3798439"/>
                <a:ext cx="953999" cy="954388"/>
              </a:xfrm>
              <a:prstGeom prst="roundRect">
                <a:avLst>
                  <a:gd name="adj" fmla="val 9645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24" name="Abgerundetes Rechteck 623"/>
              <p:cNvSpPr/>
              <p:nvPr/>
            </p:nvSpPr>
            <p:spPr bwMode="gray">
              <a:xfrm>
                <a:off x="323850" y="3799943"/>
                <a:ext cx="953999" cy="954388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25" name="Abgerundetes Rechteck 624"/>
              <p:cNvSpPr/>
              <p:nvPr/>
            </p:nvSpPr>
            <p:spPr bwMode="gray">
              <a:xfrm>
                <a:off x="360616" y="3833813"/>
                <a:ext cx="874643" cy="87499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26" name="Auf der gleichen Seite des Rechtecks liegende Ecken abrunden 625"/>
              <p:cNvSpPr/>
              <p:nvPr/>
            </p:nvSpPr>
            <p:spPr bwMode="gray">
              <a:xfrm>
                <a:off x="360616" y="3833813"/>
                <a:ext cx="874643" cy="241887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105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05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27" name="Gruppieren 81"/>
              <p:cNvGrpSpPr/>
              <p:nvPr/>
            </p:nvGrpSpPr>
            <p:grpSpPr bwMode="gray">
              <a:xfrm>
                <a:off x="1005405" y="3916813"/>
                <a:ext cx="187081" cy="1075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658" name="Ellipse 657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59" name="Ellipse 658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0" name="Ellipse 659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1" name="Ellipse 660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2" name="Ellipse 661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3" name="Ellipse 662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4" name="Ellipse 663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5" name="Ellipse 664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6" name="Ellipse 665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7" name="Ellipse 666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8" name="Ellipse 667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69" name="Ellipse 668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0" name="Ellipse 669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1" name="Ellipse 670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2" name="Ellipse 671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3" name="Ellipse 672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4" name="Ellipse 673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5" name="Ellipse 674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6" name="Ellipse 675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7" name="Ellipse 676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8" name="Ellipse 677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79" name="Ellipse 678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80" name="Ellipse 679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81" name="Ellipse 680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628" name="Gruppieren 56"/>
              <p:cNvGrpSpPr/>
              <p:nvPr/>
            </p:nvGrpSpPr>
            <p:grpSpPr bwMode="gray">
              <a:xfrm>
                <a:off x="454475" y="3752000"/>
                <a:ext cx="687221" cy="142561"/>
                <a:chOff x="5452167" y="1252267"/>
                <a:chExt cx="2538832" cy="526670"/>
              </a:xfrm>
            </p:grpSpPr>
            <p:sp>
              <p:nvSpPr>
                <p:cNvPr id="648" name="Ellipse 647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9" name="Abgerundetes Rechteck 648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50" name="Ellipse 649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1" name="Abgerundetes Rechteck 650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52" name="Ellipse 651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3" name="Abgerundetes Rechteck 652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54" name="Ellipse 653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5" name="Abgerundetes Rechteck 654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656" name="Ellipse 655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7" name="Abgerundetes Rechteck 656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629" name="Gruppieren 134"/>
              <p:cNvGrpSpPr/>
              <p:nvPr/>
            </p:nvGrpSpPr>
            <p:grpSpPr bwMode="gray">
              <a:xfrm>
                <a:off x="363249" y="4107869"/>
                <a:ext cx="867272" cy="564043"/>
                <a:chOff x="5105420" y="2723322"/>
                <a:chExt cx="3231232" cy="2083770"/>
              </a:xfrm>
            </p:grpSpPr>
            <p:cxnSp>
              <p:nvCxnSpPr>
                <p:cNvPr id="632" name="Gerade Verbindung 631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3" name="Gerade Verbindung 632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4" name="Gerade Verbindung 633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5" name="Gerade Verbindung 634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6" name="Gerade Verbindung 635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Gerade Verbindung 636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8" name="Gerade Verbindung 637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9" name="Gerade Verbindung 638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0" name="Gerade Verbindung 639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1" name="Gerade Verbindung 640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Gerade Verbindung 641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3" name="Gerade Verbindung 642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4" name="Gerade Verbindung 643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5" name="Gerade Verbindung 644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6" name="Gerade Verbindung 645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Gerade Verbindung 646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0" name="Freeform 5"/>
              <p:cNvSpPr>
                <a:spLocks/>
              </p:cNvSpPr>
              <p:nvPr/>
            </p:nvSpPr>
            <p:spPr bwMode="gray">
              <a:xfrm>
                <a:off x="875279" y="4447396"/>
                <a:ext cx="364820" cy="264329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500"/>
              </a:p>
            </p:txBody>
          </p:sp>
          <p:sp>
            <p:nvSpPr>
              <p:cNvPr id="631" name="Rechteck 630"/>
              <p:cNvSpPr/>
              <p:nvPr/>
            </p:nvSpPr>
            <p:spPr bwMode="gray">
              <a:xfrm>
                <a:off x="422034" y="4022520"/>
                <a:ext cx="755335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4400" b="1" noProof="1" smtClean="0">
                    <a:ln w="1270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22</a:t>
                </a:r>
                <a:endParaRPr lang="en-US" sz="4400" b="1" noProof="1">
                  <a:ln w="1270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3" name="Gruppieren 12"/>
          <p:cNvGrpSpPr/>
          <p:nvPr/>
        </p:nvGrpSpPr>
        <p:grpSpPr>
          <a:xfrm>
            <a:off x="323850" y="4890534"/>
            <a:ext cx="8545513" cy="1039961"/>
            <a:chOff x="323850" y="4890534"/>
            <a:chExt cx="8545513" cy="1039961"/>
          </a:xfrm>
        </p:grpSpPr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3642103" y="4935625"/>
              <a:ext cx="5227260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19" name="Rectangle 58"/>
            <p:cNvSpPr>
              <a:spLocks noChangeArrowheads="1"/>
            </p:cNvSpPr>
            <p:nvPr/>
          </p:nvSpPr>
          <p:spPr bwMode="gray">
            <a:xfrm>
              <a:off x="1425843" y="4935625"/>
              <a:ext cx="2069025" cy="954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spcAft>
                  <a:spcPct val="20000"/>
                </a:spcAft>
              </a:pPr>
              <a:r>
                <a:rPr lang="de-DE" sz="14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323850" y="4890534"/>
              <a:ext cx="953999" cy="1039961"/>
              <a:chOff x="323850" y="4890534"/>
              <a:chExt cx="953999" cy="1039961"/>
            </a:xfrm>
          </p:grpSpPr>
          <p:sp>
            <p:nvSpPr>
              <p:cNvPr id="683" name="Abgerundetes Rechteck 682"/>
              <p:cNvSpPr/>
              <p:nvPr/>
            </p:nvSpPr>
            <p:spPr bwMode="gray">
              <a:xfrm>
                <a:off x="323850" y="4936973"/>
                <a:ext cx="953999" cy="954388"/>
              </a:xfrm>
              <a:prstGeom prst="roundRect">
                <a:avLst>
                  <a:gd name="adj" fmla="val 9645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84" name="Abgerundetes Rechteck 683"/>
              <p:cNvSpPr/>
              <p:nvPr/>
            </p:nvSpPr>
            <p:spPr bwMode="gray">
              <a:xfrm>
                <a:off x="323850" y="4938477"/>
                <a:ext cx="953999" cy="954388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85" name="Abgerundetes Rechteck 684"/>
              <p:cNvSpPr/>
              <p:nvPr/>
            </p:nvSpPr>
            <p:spPr bwMode="gray">
              <a:xfrm>
                <a:off x="360616" y="4972347"/>
                <a:ext cx="874643" cy="87499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54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86" name="Auf der gleichen Seite des Rechtecks liegende Ecken abrunden 685"/>
              <p:cNvSpPr/>
              <p:nvPr/>
            </p:nvSpPr>
            <p:spPr bwMode="gray">
              <a:xfrm>
                <a:off x="360616" y="4972347"/>
                <a:ext cx="874643" cy="241887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105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105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87" name="Gruppieren 81"/>
              <p:cNvGrpSpPr/>
              <p:nvPr/>
            </p:nvGrpSpPr>
            <p:grpSpPr bwMode="gray">
              <a:xfrm>
                <a:off x="1005405" y="5055347"/>
                <a:ext cx="187081" cy="1075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718" name="Ellipse 717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19" name="Ellipse 718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0" name="Ellipse 719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1" name="Ellipse 720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2" name="Ellipse 721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3" name="Ellipse 722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4" name="Ellipse 723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5" name="Ellipse 724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6" name="Ellipse 725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7" name="Ellipse 726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8" name="Ellipse 727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29" name="Ellipse 728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0" name="Ellipse 729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1" name="Ellipse 730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2" name="Ellipse 731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3" name="Ellipse 732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4" name="Ellipse 733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5" name="Ellipse 734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6" name="Ellipse 735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7" name="Ellipse 736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8" name="Ellipse 737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39" name="Ellipse 738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40" name="Ellipse 739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41" name="Ellipse 740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688" name="Gruppieren 56"/>
              <p:cNvGrpSpPr/>
              <p:nvPr/>
            </p:nvGrpSpPr>
            <p:grpSpPr bwMode="gray">
              <a:xfrm>
                <a:off x="454475" y="4890534"/>
                <a:ext cx="687221" cy="142561"/>
                <a:chOff x="5452167" y="1252267"/>
                <a:chExt cx="2538832" cy="526670"/>
              </a:xfrm>
            </p:grpSpPr>
            <p:sp>
              <p:nvSpPr>
                <p:cNvPr id="708" name="Ellipse 707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09" name="Abgerundetes Rechteck 708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10" name="Ellipse 709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1" name="Abgerundetes Rechteck 710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12" name="Ellipse 711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3" name="Abgerundetes Rechteck 712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14" name="Ellipse 713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5" name="Abgerundetes Rechteck 714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  <p:sp>
              <p:nvSpPr>
                <p:cNvPr id="716" name="Ellipse 715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54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7" name="Abgerundetes Rechteck 716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500" dirty="0"/>
                </a:p>
              </p:txBody>
            </p:sp>
          </p:grpSp>
          <p:grpSp>
            <p:nvGrpSpPr>
              <p:cNvPr id="689" name="Gruppieren 134"/>
              <p:cNvGrpSpPr/>
              <p:nvPr/>
            </p:nvGrpSpPr>
            <p:grpSpPr bwMode="gray">
              <a:xfrm>
                <a:off x="363249" y="5246403"/>
                <a:ext cx="867272" cy="564043"/>
                <a:chOff x="5105420" y="2723322"/>
                <a:chExt cx="3231232" cy="2083770"/>
              </a:xfrm>
            </p:grpSpPr>
            <p:cxnSp>
              <p:nvCxnSpPr>
                <p:cNvPr id="692" name="Gerade Verbindung 691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3" name="Gerade Verbindung 692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4" name="Gerade Verbindung 693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5" name="Gerade Verbindung 694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6" name="Gerade Verbindung 695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7" name="Gerade Verbindung 696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8" name="Gerade Verbindung 697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9" name="Gerade Verbindung 698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0" name="Gerade Verbindung 699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1" name="Gerade Verbindung 700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2" name="Gerade Verbindung 701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3" name="Gerade Verbindung 702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4" name="Gerade Verbindung 703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5" name="Gerade Verbindung 704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" name="Gerade Verbindung 705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7" name="Gerade Verbindung 706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0" name="Freeform 5"/>
              <p:cNvSpPr>
                <a:spLocks/>
              </p:cNvSpPr>
              <p:nvPr/>
            </p:nvSpPr>
            <p:spPr bwMode="gray">
              <a:xfrm>
                <a:off x="875279" y="5585930"/>
                <a:ext cx="364820" cy="264329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500"/>
              </a:p>
            </p:txBody>
          </p:sp>
          <p:sp>
            <p:nvSpPr>
              <p:cNvPr id="691" name="Rechteck 690"/>
              <p:cNvSpPr/>
              <p:nvPr/>
            </p:nvSpPr>
            <p:spPr bwMode="gray">
              <a:xfrm>
                <a:off x="422034" y="5161054"/>
                <a:ext cx="755335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4400" b="1" noProof="1" smtClean="0">
                    <a:ln w="1270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29</a:t>
                </a:r>
                <a:endParaRPr lang="en-US" sz="4400" b="1" noProof="1">
                  <a:ln w="1270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2425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Schedule with </a:t>
            </a:r>
            <a:r>
              <a:rPr lang="de-DE" b="0" noProof="1" smtClean="0"/>
              <a:t>5 </a:t>
            </a:r>
            <a:r>
              <a:rPr lang="de-DE" b="0" noProof="1"/>
              <a:t>Dates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8" name="Gruppieren 7"/>
          <p:cNvGrpSpPr/>
          <p:nvPr/>
        </p:nvGrpSpPr>
        <p:grpSpPr>
          <a:xfrm>
            <a:off x="328613" y="1491728"/>
            <a:ext cx="8540749" cy="791395"/>
            <a:chOff x="328613" y="1491728"/>
            <a:chExt cx="8540749" cy="791395"/>
          </a:xfrm>
        </p:grpSpPr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3413760" y="1524000"/>
              <a:ext cx="5455602" cy="73501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314" name="Rectangle 52"/>
            <p:cNvSpPr>
              <a:spLocks noChangeArrowheads="1"/>
            </p:cNvSpPr>
            <p:nvPr/>
          </p:nvSpPr>
          <p:spPr bwMode="gray">
            <a:xfrm>
              <a:off x="1201737" y="1523999"/>
              <a:ext cx="2069025" cy="73501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4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(17 :00)</a:t>
              </a: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328613" y="1491728"/>
              <a:ext cx="728661" cy="791395"/>
              <a:chOff x="328613" y="1491728"/>
              <a:chExt cx="728661" cy="791395"/>
            </a:xfrm>
          </p:grpSpPr>
          <p:sp>
            <p:nvSpPr>
              <p:cNvPr id="556" name="Abgerundetes Rechteck 555"/>
              <p:cNvSpPr/>
              <p:nvPr/>
            </p:nvSpPr>
            <p:spPr bwMode="gray">
              <a:xfrm>
                <a:off x="328613" y="1528347"/>
                <a:ext cx="728661" cy="728959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57" name="Abgerundetes Rechteck 556"/>
              <p:cNvSpPr/>
              <p:nvPr/>
            </p:nvSpPr>
            <p:spPr bwMode="gray">
              <a:xfrm>
                <a:off x="356695" y="1554217"/>
                <a:ext cx="668049" cy="668322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58" name="Auf der gleichen Seite des Rechtecks liegende Ecken abrunden 557"/>
              <p:cNvSpPr/>
              <p:nvPr/>
            </p:nvSpPr>
            <p:spPr bwMode="gray">
              <a:xfrm>
                <a:off x="356695" y="1554217"/>
                <a:ext cx="668049" cy="184753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chemeClr val="accent1">
                      <a:lumMod val="40000"/>
                      <a:lumOff val="60000"/>
                    </a:schemeClr>
                  </a:gs>
                  <a:gs pos="28000">
                    <a:schemeClr val="accent1"/>
                  </a:gs>
                  <a:gs pos="0">
                    <a:schemeClr val="accent1">
                      <a:lumMod val="50000"/>
                    </a:scheme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8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8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559" name="Gruppieren 258"/>
              <p:cNvGrpSpPr/>
              <p:nvPr/>
            </p:nvGrpSpPr>
            <p:grpSpPr bwMode="gray">
              <a:xfrm>
                <a:off x="849182" y="1617611"/>
                <a:ext cx="142891" cy="821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590" name="Ellipse 589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1" name="Ellipse 590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2" name="Ellipse 591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3" name="Ellipse 592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4" name="Ellipse 593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5" name="Ellipse 594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6" name="Ellipse 595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7" name="Ellipse 596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8" name="Ellipse 597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99" name="Ellipse 598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0" name="Ellipse 599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1" name="Ellipse 600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2" name="Ellipse 601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3" name="Ellipse 602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4" name="Ellipse 603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5" name="Ellipse 604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6" name="Ellipse 605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7" name="Ellipse 606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8" name="Ellipse 607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09" name="Ellipse 608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10" name="Ellipse 609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11" name="Ellipse 610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12" name="Ellipse 611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13" name="Ellipse 612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560" name="Gruppieren 56"/>
              <p:cNvGrpSpPr/>
              <p:nvPr/>
            </p:nvGrpSpPr>
            <p:grpSpPr bwMode="gray">
              <a:xfrm>
                <a:off x="428383" y="1491728"/>
                <a:ext cx="524897" cy="108888"/>
                <a:chOff x="5452167" y="1252267"/>
                <a:chExt cx="2538832" cy="526670"/>
              </a:xfrm>
            </p:grpSpPr>
            <p:sp>
              <p:nvSpPr>
                <p:cNvPr id="580" name="Ellipse 579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1" name="Abgerundetes Rechteck 580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82" name="Ellipse 581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3" name="Abgerundetes Rechteck 582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84" name="Ellipse 583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5" name="Abgerundetes Rechteck 584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86" name="Ellipse 585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7" name="Abgerundetes Rechteck 586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588" name="Ellipse 587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89" name="Abgerundetes Rechteck 588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561" name="Gruppieren 134"/>
              <p:cNvGrpSpPr/>
              <p:nvPr/>
            </p:nvGrpSpPr>
            <p:grpSpPr bwMode="gray">
              <a:xfrm>
                <a:off x="358706" y="1763540"/>
                <a:ext cx="662419" cy="430815"/>
                <a:chOff x="5105420" y="2723322"/>
                <a:chExt cx="3231232" cy="2083770"/>
              </a:xfrm>
            </p:grpSpPr>
            <p:cxnSp>
              <p:nvCxnSpPr>
                <p:cNvPr id="564" name="Gerade Verbindung 563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5" name="Gerade Verbindung 564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6" name="Gerade Verbindung 565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7" name="Gerade Verbindung 566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8" name="Gerade Verbindung 567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9" name="Gerade Verbindung 568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0" name="Gerade Verbindung 569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1" name="Gerade Verbindung 570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2" name="Gerade Verbindung 571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3" name="Gerade Verbindung 572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4" name="Gerade Verbindung 573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5" name="Gerade Verbindung 574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6" name="Gerade Verbindung 575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7" name="Gerade Verbindung 576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8" name="Gerade Verbindung 577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9" name="Gerade Verbindung 578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2" name="Freeform 5"/>
              <p:cNvSpPr>
                <a:spLocks/>
              </p:cNvSpPr>
              <p:nvPr/>
            </p:nvSpPr>
            <p:spPr bwMode="gray">
              <a:xfrm>
                <a:off x="749793" y="2022869"/>
                <a:ext cx="278648" cy="201894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00"/>
              </a:p>
            </p:txBody>
          </p:sp>
          <p:sp>
            <p:nvSpPr>
              <p:cNvPr id="563" name="Rechteck 562"/>
              <p:cNvSpPr/>
              <p:nvPr/>
            </p:nvSpPr>
            <p:spPr bwMode="gray">
              <a:xfrm>
                <a:off x="391343" y="169834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32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01</a:t>
                </a:r>
                <a:endParaRPr lang="en-US" sz="32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9" name="Gruppieren 8"/>
          <p:cNvGrpSpPr/>
          <p:nvPr/>
        </p:nvGrpSpPr>
        <p:grpSpPr>
          <a:xfrm>
            <a:off x="328613" y="2396196"/>
            <a:ext cx="8540749" cy="791397"/>
            <a:chOff x="328613" y="2396196"/>
            <a:chExt cx="8540749" cy="791397"/>
          </a:xfrm>
        </p:grpSpPr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3413760" y="2431653"/>
              <a:ext cx="5455602" cy="735012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315" name="Rectangle 52"/>
            <p:cNvSpPr>
              <a:spLocks noChangeArrowheads="1"/>
            </p:cNvSpPr>
            <p:nvPr/>
          </p:nvSpPr>
          <p:spPr bwMode="gray">
            <a:xfrm>
              <a:off x="1201737" y="2420888"/>
              <a:ext cx="2069025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328613" y="2396196"/>
              <a:ext cx="728661" cy="791397"/>
              <a:chOff x="328613" y="2396196"/>
              <a:chExt cx="728661" cy="791397"/>
            </a:xfrm>
          </p:grpSpPr>
          <p:sp>
            <p:nvSpPr>
              <p:cNvPr id="615" name="Abgerundetes Rechteck 614"/>
              <p:cNvSpPr/>
              <p:nvPr/>
            </p:nvSpPr>
            <p:spPr bwMode="gray">
              <a:xfrm>
                <a:off x="328613" y="2432815"/>
                <a:ext cx="728661" cy="728959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16" name="Abgerundetes Rechteck 615"/>
              <p:cNvSpPr/>
              <p:nvPr/>
            </p:nvSpPr>
            <p:spPr bwMode="gray">
              <a:xfrm>
                <a:off x="356695" y="2458685"/>
                <a:ext cx="668049" cy="668322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17" name="Auf der gleichen Seite des Rechtecks liegende Ecken abrunden 616"/>
              <p:cNvSpPr/>
              <p:nvPr/>
            </p:nvSpPr>
            <p:spPr bwMode="gray">
              <a:xfrm>
                <a:off x="356695" y="2458685"/>
                <a:ext cx="668049" cy="184753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8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8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18" name="Gruppieren 322"/>
              <p:cNvGrpSpPr/>
              <p:nvPr/>
            </p:nvGrpSpPr>
            <p:grpSpPr bwMode="gray">
              <a:xfrm>
                <a:off x="849182" y="2522079"/>
                <a:ext cx="142891" cy="821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649" name="Ellipse 648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0" name="Ellipse 649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1" name="Ellipse 650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2" name="Ellipse 651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3" name="Ellipse 652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4" name="Ellipse 653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5" name="Ellipse 654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6" name="Ellipse 655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7" name="Ellipse 656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8" name="Ellipse 657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59" name="Ellipse 658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0" name="Ellipse 659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1" name="Ellipse 660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2" name="Ellipse 661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3" name="Ellipse 662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4" name="Ellipse 663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5" name="Ellipse 664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6" name="Ellipse 665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7" name="Ellipse 666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8" name="Ellipse 667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69" name="Ellipse 668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70" name="Ellipse 669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71" name="Ellipse 670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72" name="Ellipse 671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619" name="Gruppieren 56"/>
              <p:cNvGrpSpPr/>
              <p:nvPr/>
            </p:nvGrpSpPr>
            <p:grpSpPr bwMode="gray">
              <a:xfrm>
                <a:off x="428383" y="2396196"/>
                <a:ext cx="524897" cy="108888"/>
                <a:chOff x="5452167" y="1252267"/>
                <a:chExt cx="2538832" cy="526670"/>
              </a:xfrm>
            </p:grpSpPr>
            <p:sp>
              <p:nvSpPr>
                <p:cNvPr id="639" name="Ellipse 638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0" name="Abgerundetes Rechteck 639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41" name="Ellipse 640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2" name="Abgerundetes Rechteck 641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43" name="Ellipse 642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4" name="Abgerundetes Rechteck 643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45" name="Ellipse 644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6" name="Abgerundetes Rechteck 645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647" name="Ellipse 646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48" name="Abgerundetes Rechteck 647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620" name="Gruppieren 134"/>
              <p:cNvGrpSpPr/>
              <p:nvPr/>
            </p:nvGrpSpPr>
            <p:grpSpPr bwMode="gray">
              <a:xfrm>
                <a:off x="358706" y="2668008"/>
                <a:ext cx="662419" cy="430815"/>
                <a:chOff x="5105420" y="2723322"/>
                <a:chExt cx="3231232" cy="2083770"/>
              </a:xfrm>
            </p:grpSpPr>
            <p:cxnSp>
              <p:nvCxnSpPr>
                <p:cNvPr id="623" name="Gerade Verbindung 622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4" name="Gerade Verbindung 623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5" name="Gerade Verbindung 624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6" name="Gerade Verbindung 625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7" name="Gerade Verbindung 626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8" name="Gerade Verbindung 627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9" name="Gerade Verbindung 628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0" name="Gerade Verbindung 629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1" name="Gerade Verbindung 630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2" name="Gerade Verbindung 631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3" name="Gerade Verbindung 632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4" name="Gerade Verbindung 633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5" name="Gerade Verbindung 634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6" name="Gerade Verbindung 635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Gerade Verbindung 636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8" name="Gerade Verbindung 637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1" name="Freeform 5"/>
              <p:cNvSpPr>
                <a:spLocks/>
              </p:cNvSpPr>
              <p:nvPr/>
            </p:nvSpPr>
            <p:spPr bwMode="gray">
              <a:xfrm>
                <a:off x="749793" y="2927337"/>
                <a:ext cx="278648" cy="201894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00"/>
              </a:p>
            </p:txBody>
          </p:sp>
          <p:sp>
            <p:nvSpPr>
              <p:cNvPr id="622" name="Rechteck 621"/>
              <p:cNvSpPr/>
              <p:nvPr/>
            </p:nvSpPr>
            <p:spPr bwMode="gray">
              <a:xfrm>
                <a:off x="391344" y="260281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32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03</a:t>
                </a:r>
                <a:endParaRPr lang="en-US" sz="32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0" name="Gruppieren 9"/>
          <p:cNvGrpSpPr/>
          <p:nvPr/>
        </p:nvGrpSpPr>
        <p:grpSpPr>
          <a:xfrm>
            <a:off x="328613" y="3308741"/>
            <a:ext cx="8540749" cy="791397"/>
            <a:chOff x="328613" y="3308741"/>
            <a:chExt cx="8540749" cy="791397"/>
          </a:xfrm>
        </p:grpSpPr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3417378" y="3339306"/>
              <a:ext cx="5451984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1400" noProof="1">
                  <a:solidFill>
                    <a:srgbClr val="404040"/>
                  </a:solidFill>
                </a:rPr>
              </a:br>
              <a:r>
                <a:rPr lang="de-DE" sz="14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  <p:sp>
          <p:nvSpPr>
            <p:cNvPr id="316" name="Rectangle 52"/>
            <p:cNvSpPr>
              <a:spLocks noChangeArrowheads="1"/>
            </p:cNvSpPr>
            <p:nvPr/>
          </p:nvSpPr>
          <p:spPr bwMode="gray">
            <a:xfrm>
              <a:off x="1201737" y="3339306"/>
              <a:ext cx="2069025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328613" y="3308741"/>
              <a:ext cx="728661" cy="791397"/>
              <a:chOff x="328613" y="3308741"/>
              <a:chExt cx="728661" cy="791397"/>
            </a:xfrm>
          </p:grpSpPr>
          <p:sp>
            <p:nvSpPr>
              <p:cNvPr id="674" name="Abgerundetes Rechteck 673"/>
              <p:cNvSpPr/>
              <p:nvPr/>
            </p:nvSpPr>
            <p:spPr bwMode="gray">
              <a:xfrm>
                <a:off x="328613" y="3345360"/>
                <a:ext cx="728661" cy="728959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75" name="Abgerundetes Rechteck 674"/>
              <p:cNvSpPr/>
              <p:nvPr/>
            </p:nvSpPr>
            <p:spPr bwMode="gray">
              <a:xfrm>
                <a:off x="356695" y="3371230"/>
                <a:ext cx="668049" cy="668322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76" name="Auf der gleichen Seite des Rechtecks liegende Ecken abrunden 675"/>
              <p:cNvSpPr/>
              <p:nvPr/>
            </p:nvSpPr>
            <p:spPr bwMode="gray">
              <a:xfrm>
                <a:off x="356695" y="3371230"/>
                <a:ext cx="668049" cy="184753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8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8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77" name="Gruppieren 381"/>
              <p:cNvGrpSpPr/>
              <p:nvPr/>
            </p:nvGrpSpPr>
            <p:grpSpPr bwMode="gray">
              <a:xfrm>
                <a:off x="849182" y="3434624"/>
                <a:ext cx="142891" cy="821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708" name="Ellipse 707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09" name="Ellipse 708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0" name="Ellipse 709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1" name="Ellipse 710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2" name="Ellipse 711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3" name="Ellipse 712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4" name="Ellipse 713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5" name="Ellipse 714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6" name="Ellipse 715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7" name="Ellipse 716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8" name="Ellipse 717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19" name="Ellipse 718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0" name="Ellipse 719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1" name="Ellipse 720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2" name="Ellipse 721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3" name="Ellipse 722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4" name="Ellipse 723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5" name="Ellipse 724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6" name="Ellipse 725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7" name="Ellipse 726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8" name="Ellipse 727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29" name="Ellipse 728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30" name="Ellipse 729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31" name="Ellipse 730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678" name="Gruppieren 56"/>
              <p:cNvGrpSpPr/>
              <p:nvPr/>
            </p:nvGrpSpPr>
            <p:grpSpPr bwMode="gray">
              <a:xfrm>
                <a:off x="428383" y="3308741"/>
                <a:ext cx="524897" cy="108888"/>
                <a:chOff x="5452167" y="1252267"/>
                <a:chExt cx="2538832" cy="526670"/>
              </a:xfrm>
            </p:grpSpPr>
            <p:sp>
              <p:nvSpPr>
                <p:cNvPr id="698" name="Ellipse 697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99" name="Abgerundetes Rechteck 698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00" name="Ellipse 699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01" name="Abgerundetes Rechteck 700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02" name="Ellipse 701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03" name="Abgerundetes Rechteck 702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04" name="Ellipse 703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05" name="Abgerundetes Rechteck 704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06" name="Ellipse 705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07" name="Abgerundetes Rechteck 706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679" name="Gruppieren 134"/>
              <p:cNvGrpSpPr/>
              <p:nvPr/>
            </p:nvGrpSpPr>
            <p:grpSpPr bwMode="gray">
              <a:xfrm>
                <a:off x="358706" y="3580553"/>
                <a:ext cx="662419" cy="430815"/>
                <a:chOff x="5105420" y="2723322"/>
                <a:chExt cx="3231232" cy="2083770"/>
              </a:xfrm>
            </p:grpSpPr>
            <p:cxnSp>
              <p:nvCxnSpPr>
                <p:cNvPr id="682" name="Gerade Verbindung 681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3" name="Gerade Verbindung 682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4" name="Gerade Verbindung 683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5" name="Gerade Verbindung 684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6" name="Gerade Verbindung 685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7" name="Gerade Verbindung 686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8" name="Gerade Verbindung 687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9" name="Gerade Verbindung 688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0" name="Gerade Verbindung 689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1" name="Gerade Verbindung 690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2" name="Gerade Verbindung 691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3" name="Gerade Verbindung 692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4" name="Gerade Verbindung 693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5" name="Gerade Verbindung 694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6" name="Gerade Verbindung 695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7" name="Gerade Verbindung 696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0" name="Freeform 5"/>
              <p:cNvSpPr>
                <a:spLocks/>
              </p:cNvSpPr>
              <p:nvPr/>
            </p:nvSpPr>
            <p:spPr bwMode="gray">
              <a:xfrm>
                <a:off x="749793" y="3839882"/>
                <a:ext cx="278648" cy="201894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00"/>
              </a:p>
            </p:txBody>
          </p:sp>
          <p:sp>
            <p:nvSpPr>
              <p:cNvPr id="681" name="Rechteck 680"/>
              <p:cNvSpPr/>
              <p:nvPr/>
            </p:nvSpPr>
            <p:spPr bwMode="gray">
              <a:xfrm>
                <a:off x="391344" y="3515363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32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07</a:t>
                </a:r>
                <a:endParaRPr lang="en-US" sz="32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1" name="Gruppieren 10"/>
          <p:cNvGrpSpPr/>
          <p:nvPr/>
        </p:nvGrpSpPr>
        <p:grpSpPr>
          <a:xfrm>
            <a:off x="328613" y="4216395"/>
            <a:ext cx="8540749" cy="791397"/>
            <a:chOff x="328613" y="4216395"/>
            <a:chExt cx="8540749" cy="791397"/>
          </a:xfrm>
        </p:grpSpPr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3413760" y="4246960"/>
              <a:ext cx="5455602" cy="735012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317" name="Rectangle 52"/>
            <p:cNvSpPr>
              <a:spLocks noChangeArrowheads="1"/>
            </p:cNvSpPr>
            <p:nvPr/>
          </p:nvSpPr>
          <p:spPr bwMode="gray">
            <a:xfrm>
              <a:off x="1201737" y="4246960"/>
              <a:ext cx="2069025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328613" y="4216395"/>
              <a:ext cx="728661" cy="791397"/>
              <a:chOff x="328613" y="4216395"/>
              <a:chExt cx="728661" cy="791397"/>
            </a:xfrm>
          </p:grpSpPr>
          <p:sp>
            <p:nvSpPr>
              <p:cNvPr id="733" name="Abgerundetes Rechteck 732"/>
              <p:cNvSpPr/>
              <p:nvPr/>
            </p:nvSpPr>
            <p:spPr bwMode="gray">
              <a:xfrm>
                <a:off x="328613" y="4253014"/>
                <a:ext cx="728661" cy="728959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734" name="Abgerundetes Rechteck 733"/>
              <p:cNvSpPr/>
              <p:nvPr/>
            </p:nvSpPr>
            <p:spPr bwMode="gray">
              <a:xfrm>
                <a:off x="356695" y="4278884"/>
                <a:ext cx="668049" cy="668322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735" name="Auf der gleichen Seite des Rechtecks liegende Ecken abrunden 734"/>
              <p:cNvSpPr/>
              <p:nvPr/>
            </p:nvSpPr>
            <p:spPr bwMode="gray">
              <a:xfrm>
                <a:off x="356695" y="4278884"/>
                <a:ext cx="668049" cy="184753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8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8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736" name="Gruppieren 440"/>
              <p:cNvGrpSpPr/>
              <p:nvPr/>
            </p:nvGrpSpPr>
            <p:grpSpPr bwMode="gray">
              <a:xfrm>
                <a:off x="849182" y="4342278"/>
                <a:ext cx="142891" cy="821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767" name="Ellipse 766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68" name="Ellipse 767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69" name="Ellipse 768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0" name="Ellipse 769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1" name="Ellipse 770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2" name="Ellipse 771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3" name="Ellipse 772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4" name="Ellipse 773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5" name="Ellipse 774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6" name="Ellipse 775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7" name="Ellipse 776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8" name="Ellipse 777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79" name="Ellipse 778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0" name="Ellipse 779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1" name="Ellipse 780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2" name="Ellipse 781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3" name="Ellipse 782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4" name="Ellipse 783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5" name="Ellipse 784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6" name="Ellipse 785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7" name="Ellipse 786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8" name="Ellipse 787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89" name="Ellipse 788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90" name="Ellipse 789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737" name="Gruppieren 56"/>
              <p:cNvGrpSpPr/>
              <p:nvPr/>
            </p:nvGrpSpPr>
            <p:grpSpPr bwMode="gray">
              <a:xfrm>
                <a:off x="428383" y="4216395"/>
                <a:ext cx="524897" cy="108888"/>
                <a:chOff x="5452167" y="1252267"/>
                <a:chExt cx="2538832" cy="526670"/>
              </a:xfrm>
            </p:grpSpPr>
            <p:sp>
              <p:nvSpPr>
                <p:cNvPr id="757" name="Ellipse 756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58" name="Abgerundetes Rechteck 757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59" name="Ellipse 758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60" name="Abgerundetes Rechteck 759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61" name="Ellipse 760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62" name="Abgerundetes Rechteck 761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63" name="Ellipse 762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64" name="Abgerundetes Rechteck 763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765" name="Ellipse 764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66" name="Abgerundetes Rechteck 765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738" name="Gruppieren 134"/>
              <p:cNvGrpSpPr/>
              <p:nvPr/>
            </p:nvGrpSpPr>
            <p:grpSpPr bwMode="gray">
              <a:xfrm>
                <a:off x="358706" y="4488207"/>
                <a:ext cx="662419" cy="430815"/>
                <a:chOff x="5105420" y="2723322"/>
                <a:chExt cx="3231232" cy="2083770"/>
              </a:xfrm>
            </p:grpSpPr>
            <p:cxnSp>
              <p:nvCxnSpPr>
                <p:cNvPr id="741" name="Gerade Verbindung 740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2" name="Gerade Verbindung 741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3" name="Gerade Verbindung 742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4" name="Gerade Verbindung 743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5" name="Gerade Verbindung 744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6" name="Gerade Verbindung 745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7" name="Gerade Verbindung 746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8" name="Gerade Verbindung 747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9" name="Gerade Verbindung 748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0" name="Gerade Verbindung 749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1" name="Gerade Verbindung 750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2" name="Gerade Verbindung 751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3" name="Gerade Verbindung 752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4" name="Gerade Verbindung 753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5" name="Gerade Verbindung 754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6" name="Gerade Verbindung 755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9" name="Freeform 5"/>
              <p:cNvSpPr>
                <a:spLocks/>
              </p:cNvSpPr>
              <p:nvPr/>
            </p:nvSpPr>
            <p:spPr bwMode="gray">
              <a:xfrm>
                <a:off x="749793" y="4747536"/>
                <a:ext cx="278648" cy="201894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00"/>
              </a:p>
            </p:txBody>
          </p:sp>
          <p:sp>
            <p:nvSpPr>
              <p:cNvPr id="740" name="Rechteck 739"/>
              <p:cNvSpPr/>
              <p:nvPr/>
            </p:nvSpPr>
            <p:spPr bwMode="gray">
              <a:xfrm>
                <a:off x="391343" y="4423017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32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17</a:t>
                </a:r>
                <a:endParaRPr lang="en-US" sz="32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2" name="Gruppieren 11"/>
          <p:cNvGrpSpPr/>
          <p:nvPr/>
        </p:nvGrpSpPr>
        <p:grpSpPr>
          <a:xfrm>
            <a:off x="328613" y="5124047"/>
            <a:ext cx="8540749" cy="791397"/>
            <a:chOff x="328613" y="5124047"/>
            <a:chExt cx="8540749" cy="791397"/>
          </a:xfrm>
        </p:grpSpPr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3413760" y="5154612"/>
              <a:ext cx="5455602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that you insert will retain the same style </a:t>
              </a:r>
              <a:br>
                <a:rPr lang="de-DE" sz="1400" noProof="1">
                  <a:solidFill>
                    <a:srgbClr val="404040"/>
                  </a:solidFill>
                </a:rPr>
              </a:br>
              <a:r>
                <a:rPr lang="de-DE" sz="1400" noProof="1">
                  <a:solidFill>
                    <a:srgbClr val="404040"/>
                  </a:solidFill>
                </a:rPr>
                <a:t>and format as the placeholder text.</a:t>
              </a:r>
            </a:p>
          </p:txBody>
        </p:sp>
        <p:sp>
          <p:nvSpPr>
            <p:cNvPr id="318" name="Rectangle 52"/>
            <p:cNvSpPr>
              <a:spLocks noChangeArrowheads="1"/>
            </p:cNvSpPr>
            <p:nvPr/>
          </p:nvSpPr>
          <p:spPr bwMode="gray">
            <a:xfrm>
              <a:off x="1201737" y="5154612"/>
              <a:ext cx="2069025" cy="735013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328613" y="5124047"/>
              <a:ext cx="728661" cy="791397"/>
              <a:chOff x="328613" y="5124047"/>
              <a:chExt cx="728661" cy="791397"/>
            </a:xfrm>
          </p:grpSpPr>
          <p:sp>
            <p:nvSpPr>
              <p:cNvPr id="792" name="Abgerundetes Rechteck 791"/>
              <p:cNvSpPr/>
              <p:nvPr/>
            </p:nvSpPr>
            <p:spPr bwMode="gray">
              <a:xfrm>
                <a:off x="328613" y="5160666"/>
                <a:ext cx="728661" cy="728959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793" name="Abgerundetes Rechteck 792"/>
              <p:cNvSpPr/>
              <p:nvPr/>
            </p:nvSpPr>
            <p:spPr bwMode="gray">
              <a:xfrm>
                <a:off x="356695" y="5186536"/>
                <a:ext cx="668049" cy="668322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40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794" name="Auf der gleichen Seite des Rechtecks liegende Ecken abrunden 793"/>
              <p:cNvSpPr/>
              <p:nvPr/>
            </p:nvSpPr>
            <p:spPr bwMode="gray">
              <a:xfrm>
                <a:off x="356695" y="5186536"/>
                <a:ext cx="668049" cy="184753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8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8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795" name="Gruppieren 499"/>
              <p:cNvGrpSpPr/>
              <p:nvPr/>
            </p:nvGrpSpPr>
            <p:grpSpPr bwMode="gray">
              <a:xfrm>
                <a:off x="849182" y="5249930"/>
                <a:ext cx="142891" cy="82135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826" name="Ellipse 825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7" name="Ellipse 826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8" name="Ellipse 827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9" name="Ellipse 828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0" name="Ellipse 829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1" name="Ellipse 830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2" name="Ellipse 831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3" name="Ellipse 832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4" name="Ellipse 833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5" name="Ellipse 834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6" name="Ellipse 835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7" name="Ellipse 836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8" name="Ellipse 837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39" name="Ellipse 838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0" name="Ellipse 839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1" name="Ellipse 840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2" name="Ellipse 841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3" name="Ellipse 842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4" name="Ellipse 843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5" name="Ellipse 844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6" name="Ellipse 845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7" name="Ellipse 846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8" name="Ellipse 847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49" name="Ellipse 848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796" name="Gruppieren 56"/>
              <p:cNvGrpSpPr/>
              <p:nvPr/>
            </p:nvGrpSpPr>
            <p:grpSpPr bwMode="gray">
              <a:xfrm>
                <a:off x="428383" y="5124047"/>
                <a:ext cx="524897" cy="108888"/>
                <a:chOff x="5452167" y="1252267"/>
                <a:chExt cx="2538832" cy="526670"/>
              </a:xfrm>
            </p:grpSpPr>
            <p:sp>
              <p:nvSpPr>
                <p:cNvPr id="816" name="Ellipse 815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817" name="Abgerundetes Rechteck 816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18" name="Ellipse 817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819" name="Abgerundetes Rechteck 818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0" name="Ellipse 819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821" name="Abgerundetes Rechteck 820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2" name="Ellipse 821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823" name="Abgerundetes Rechteck 822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  <p:sp>
              <p:nvSpPr>
                <p:cNvPr id="824" name="Ellipse 823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40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825" name="Abgerundetes Rechteck 824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300" dirty="0"/>
                </a:p>
              </p:txBody>
            </p:sp>
          </p:grpSp>
          <p:grpSp>
            <p:nvGrpSpPr>
              <p:cNvPr id="797" name="Gruppieren 134"/>
              <p:cNvGrpSpPr/>
              <p:nvPr/>
            </p:nvGrpSpPr>
            <p:grpSpPr bwMode="gray">
              <a:xfrm>
                <a:off x="358706" y="5395859"/>
                <a:ext cx="662419" cy="430815"/>
                <a:chOff x="5105420" y="2723322"/>
                <a:chExt cx="3231232" cy="2083770"/>
              </a:xfrm>
            </p:grpSpPr>
            <p:cxnSp>
              <p:nvCxnSpPr>
                <p:cNvPr id="800" name="Gerade Verbindung 799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1" name="Gerade Verbindung 800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2" name="Gerade Verbindung 801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3" name="Gerade Verbindung 802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4" name="Gerade Verbindung 803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5" name="Gerade Verbindung 804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6" name="Gerade Verbindung 805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7" name="Gerade Verbindung 806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8" name="Gerade Verbindung 807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9" name="Gerade Verbindung 808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0" name="Gerade Verbindung 809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1" name="Gerade Verbindung 810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2" name="Gerade Verbindung 811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3" name="Gerade Verbindung 812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4" name="Gerade Verbindung 813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5" name="Gerade Verbindung 814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98" name="Freeform 5"/>
              <p:cNvSpPr>
                <a:spLocks/>
              </p:cNvSpPr>
              <p:nvPr/>
            </p:nvSpPr>
            <p:spPr bwMode="gray">
              <a:xfrm>
                <a:off x="749793" y="5655188"/>
                <a:ext cx="278648" cy="201894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00"/>
              </a:p>
            </p:txBody>
          </p:sp>
          <p:sp>
            <p:nvSpPr>
              <p:cNvPr id="799" name="Rechteck 798"/>
              <p:cNvSpPr/>
              <p:nvPr/>
            </p:nvSpPr>
            <p:spPr bwMode="gray">
              <a:xfrm>
                <a:off x="391343" y="5330669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32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21</a:t>
                </a:r>
                <a:endParaRPr lang="en-US" sz="32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35216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Schedule with </a:t>
            </a:r>
            <a:r>
              <a:rPr lang="de-DE" b="0" noProof="1" smtClean="0"/>
              <a:t>6 </a:t>
            </a:r>
            <a:r>
              <a:rPr lang="de-DE" b="0" noProof="1"/>
              <a:t>Dates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  <a:endParaRPr lang="en-US" dirty="0"/>
          </a:p>
        </p:txBody>
      </p:sp>
      <p:grpSp>
        <p:nvGrpSpPr>
          <p:cNvPr id="9" name="Gruppieren 8"/>
          <p:cNvGrpSpPr/>
          <p:nvPr/>
        </p:nvGrpSpPr>
        <p:grpSpPr>
          <a:xfrm>
            <a:off x="328613" y="1494901"/>
            <a:ext cx="8540749" cy="617975"/>
            <a:chOff x="328613" y="1494901"/>
            <a:chExt cx="8540749" cy="617975"/>
          </a:xfrm>
        </p:grpSpPr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3268980" y="1524000"/>
              <a:ext cx="5600382" cy="576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2" name="Rectangle 52"/>
            <p:cNvSpPr>
              <a:spLocks noChangeArrowheads="1"/>
            </p:cNvSpPr>
            <p:nvPr/>
          </p:nvSpPr>
          <p:spPr bwMode="gray">
            <a:xfrm>
              <a:off x="1043849" y="1523999"/>
              <a:ext cx="2069025" cy="57600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2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(16 :30)</a:t>
              </a:r>
            </a:p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Name, Surname </a:t>
              </a:r>
              <a:r>
                <a:rPr lang="de-DE" sz="12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(17 :00)</a:t>
              </a:r>
            </a:p>
          </p:txBody>
        </p:sp>
        <p:grpSp>
          <p:nvGrpSpPr>
            <p:cNvPr id="8" name="Gruppieren 7"/>
            <p:cNvGrpSpPr/>
            <p:nvPr/>
          </p:nvGrpSpPr>
          <p:grpSpPr>
            <a:xfrm>
              <a:off x="328613" y="1494901"/>
              <a:ext cx="571237" cy="617975"/>
              <a:chOff x="328613" y="1494901"/>
              <a:chExt cx="571237" cy="617975"/>
            </a:xfrm>
          </p:grpSpPr>
          <p:sp>
            <p:nvSpPr>
              <p:cNvPr id="391" name="Abgerundetes Rechteck 390"/>
              <p:cNvSpPr/>
              <p:nvPr/>
            </p:nvSpPr>
            <p:spPr bwMode="gray">
              <a:xfrm>
                <a:off x="328613" y="1523609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92" name="Abgerundetes Rechteck 391"/>
              <p:cNvSpPr/>
              <p:nvPr/>
            </p:nvSpPr>
            <p:spPr bwMode="gray">
              <a:xfrm>
                <a:off x="350628" y="1543890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393" name="Auf der gleichen Seite des Rechtecks liegende Ecken abrunden 392"/>
              <p:cNvSpPr/>
              <p:nvPr/>
            </p:nvSpPr>
            <p:spPr bwMode="gray">
              <a:xfrm>
                <a:off x="350628" y="1543890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chemeClr val="accent1">
                      <a:lumMod val="40000"/>
                      <a:lumOff val="60000"/>
                    </a:schemeClr>
                  </a:gs>
                  <a:gs pos="28000">
                    <a:schemeClr val="accent1"/>
                  </a:gs>
                  <a:gs pos="0">
                    <a:schemeClr val="accent1">
                      <a:lumMod val="50000"/>
                    </a:schemeClr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394" name="Gruppieren 258"/>
              <p:cNvGrpSpPr/>
              <p:nvPr/>
            </p:nvGrpSpPr>
            <p:grpSpPr bwMode="gray">
              <a:xfrm>
                <a:off x="736716" y="1593588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425" name="Ellipse 424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6" name="Ellipse 425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7" name="Ellipse 426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8" name="Ellipse 427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9" name="Ellipse 428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0" name="Ellipse 429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1" name="Ellipse 430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2" name="Ellipse 431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3" name="Ellipse 432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4" name="Ellipse 433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5" name="Ellipse 434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6" name="Ellipse 435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7" name="Ellipse 436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8" name="Ellipse 437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39" name="Ellipse 438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0" name="Ellipse 439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1" name="Ellipse 440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2" name="Ellipse 441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3" name="Ellipse 442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4" name="Ellipse 443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5" name="Ellipse 444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6" name="Ellipse 445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7" name="Ellipse 446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48" name="Ellipse 447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395" name="Gruppieren 56"/>
              <p:cNvGrpSpPr/>
              <p:nvPr/>
            </p:nvGrpSpPr>
            <p:grpSpPr bwMode="gray">
              <a:xfrm>
                <a:off x="406828" y="1494901"/>
                <a:ext cx="411496" cy="85363"/>
                <a:chOff x="5452167" y="1252267"/>
                <a:chExt cx="2538832" cy="526670"/>
              </a:xfrm>
            </p:grpSpPr>
            <p:sp>
              <p:nvSpPr>
                <p:cNvPr id="415" name="Ellipse 414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16" name="Abgerundetes Rechteck 415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17" name="Ellipse 416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18" name="Abgerundetes Rechteck 417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19" name="Ellipse 418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20" name="Abgerundetes Rechteck 419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1" name="Ellipse 420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22" name="Abgerundetes Rechteck 421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23" name="Ellipse 422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24" name="Abgerundetes Rechteck 423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396" name="Gruppieren 134"/>
              <p:cNvGrpSpPr/>
              <p:nvPr/>
            </p:nvGrpSpPr>
            <p:grpSpPr bwMode="gray">
              <a:xfrm>
                <a:off x="352205" y="1707989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399" name="Gerade Verbindung 398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0" name="Gerade Verbindung 399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1" name="Gerade Verbindung 400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2" name="Gerade Verbindung 401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3" name="Gerade Verbindung 402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4" name="Gerade Verbindung 403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5" name="Gerade Verbindung 404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6" name="Gerade Verbindung 405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7" name="Gerade Verbindung 406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8" name="Gerade Verbindung 407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9" name="Gerade Verbindung 408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0" name="Gerade Verbindung 409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1" name="Gerade Verbindung 410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2" name="Gerade Verbindung 411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3" name="Gerade Verbindung 412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4" name="Gerade Verbindung 413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7" name="Freeform 5"/>
              <p:cNvSpPr>
                <a:spLocks/>
              </p:cNvSpPr>
              <p:nvPr/>
            </p:nvSpPr>
            <p:spPr bwMode="gray">
              <a:xfrm>
                <a:off x="658799" y="1911291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398" name="Rechteck 397"/>
              <p:cNvSpPr/>
              <p:nvPr/>
            </p:nvSpPr>
            <p:spPr bwMode="gray">
              <a:xfrm>
                <a:off x="368764" y="1656883"/>
                <a:ext cx="489560" cy="455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01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0" name="Gruppieren 9"/>
          <p:cNvGrpSpPr/>
          <p:nvPr/>
        </p:nvGrpSpPr>
        <p:grpSpPr>
          <a:xfrm>
            <a:off x="328613" y="2251472"/>
            <a:ext cx="8540748" cy="623645"/>
            <a:chOff x="328613" y="2251472"/>
            <a:chExt cx="8540748" cy="623645"/>
          </a:xfrm>
        </p:grpSpPr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3268980" y="2281924"/>
              <a:ext cx="5600381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25" name="Rectangle 52"/>
            <p:cNvSpPr>
              <a:spLocks noChangeArrowheads="1"/>
            </p:cNvSpPr>
            <p:nvPr/>
          </p:nvSpPr>
          <p:spPr bwMode="gray">
            <a:xfrm>
              <a:off x="1043849" y="2281924"/>
              <a:ext cx="2069025" cy="576001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7" name="Gruppieren 6"/>
            <p:cNvGrpSpPr/>
            <p:nvPr/>
          </p:nvGrpSpPr>
          <p:grpSpPr>
            <a:xfrm>
              <a:off x="328613" y="2251472"/>
              <a:ext cx="571237" cy="623645"/>
              <a:chOff x="328613" y="2251472"/>
              <a:chExt cx="571237" cy="623645"/>
            </a:xfrm>
          </p:grpSpPr>
          <p:sp>
            <p:nvSpPr>
              <p:cNvPr id="450" name="Abgerundetes Rechteck 449"/>
              <p:cNvSpPr/>
              <p:nvPr/>
            </p:nvSpPr>
            <p:spPr bwMode="gray">
              <a:xfrm>
                <a:off x="328613" y="2280180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451" name="Abgerundetes Rechteck 450"/>
              <p:cNvSpPr/>
              <p:nvPr/>
            </p:nvSpPr>
            <p:spPr bwMode="gray">
              <a:xfrm>
                <a:off x="350628" y="2300461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452" name="Auf der gleichen Seite des Rechtecks liegende Ecken abrunden 451"/>
              <p:cNvSpPr/>
              <p:nvPr/>
            </p:nvSpPr>
            <p:spPr bwMode="gray">
              <a:xfrm>
                <a:off x="350628" y="2300461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453" name="Gruppieren 258"/>
              <p:cNvGrpSpPr/>
              <p:nvPr/>
            </p:nvGrpSpPr>
            <p:grpSpPr bwMode="gray">
              <a:xfrm>
                <a:off x="736716" y="2350159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484" name="Ellipse 483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5" name="Ellipse 484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6" name="Ellipse 485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7" name="Ellipse 486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8" name="Ellipse 487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9" name="Ellipse 488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0" name="Ellipse 489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1" name="Ellipse 490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2" name="Ellipse 491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3" name="Ellipse 492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4" name="Ellipse 493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5" name="Ellipse 494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6" name="Ellipse 495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7" name="Ellipse 496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8" name="Ellipse 497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99" name="Ellipse 498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0" name="Ellipse 499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1" name="Ellipse 500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2" name="Ellipse 501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3" name="Ellipse 502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4" name="Ellipse 503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5" name="Ellipse 504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6" name="Ellipse 505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07" name="Ellipse 506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454" name="Gruppieren 56"/>
              <p:cNvGrpSpPr/>
              <p:nvPr/>
            </p:nvGrpSpPr>
            <p:grpSpPr bwMode="gray">
              <a:xfrm>
                <a:off x="406828" y="2251472"/>
                <a:ext cx="411496" cy="85363"/>
                <a:chOff x="5452167" y="1252267"/>
                <a:chExt cx="2538832" cy="526670"/>
              </a:xfrm>
            </p:grpSpPr>
            <p:sp>
              <p:nvSpPr>
                <p:cNvPr id="474" name="Ellipse 473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75" name="Abgerundetes Rechteck 474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76" name="Ellipse 475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77" name="Abgerundetes Rechteck 476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78" name="Ellipse 477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79" name="Abgerundetes Rechteck 478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0" name="Ellipse 479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81" name="Abgerundetes Rechteck 480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482" name="Ellipse 481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483" name="Abgerundetes Rechteck 482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455" name="Gruppieren 134"/>
              <p:cNvGrpSpPr/>
              <p:nvPr/>
            </p:nvGrpSpPr>
            <p:grpSpPr bwMode="gray">
              <a:xfrm>
                <a:off x="352205" y="2464560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458" name="Gerade Verbindung 457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9" name="Gerade Verbindung 458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0" name="Gerade Verbindung 459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1" name="Gerade Verbindung 460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2" name="Gerade Verbindung 461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3" name="Gerade Verbindung 462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4" name="Gerade Verbindung 463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5" name="Gerade Verbindung 464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6" name="Gerade Verbindung 465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7" name="Gerade Verbindung 466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8" name="Gerade Verbindung 467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9" name="Gerade Verbindung 468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0" name="Gerade Verbindung 469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1" name="Gerade Verbindung 470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2" name="Gerade Verbindung 471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3" name="Gerade Verbindung 472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6" name="Freeform 5"/>
              <p:cNvSpPr>
                <a:spLocks/>
              </p:cNvSpPr>
              <p:nvPr/>
            </p:nvSpPr>
            <p:spPr bwMode="gray">
              <a:xfrm>
                <a:off x="658799" y="2667862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457" name="Rechteck 456"/>
              <p:cNvSpPr/>
              <p:nvPr/>
            </p:nvSpPr>
            <p:spPr bwMode="gray">
              <a:xfrm>
                <a:off x="365719" y="2413452"/>
                <a:ext cx="49565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10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1" name="Gruppieren 10"/>
          <p:cNvGrpSpPr/>
          <p:nvPr/>
        </p:nvGrpSpPr>
        <p:grpSpPr>
          <a:xfrm>
            <a:off x="328613" y="3009779"/>
            <a:ext cx="8540749" cy="623645"/>
            <a:chOff x="328613" y="3009779"/>
            <a:chExt cx="8540749" cy="623645"/>
          </a:xfrm>
        </p:grpSpPr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3268980" y="3039849"/>
              <a:ext cx="5600382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The text demonstrates how your own text will look </a:t>
              </a:r>
              <a:br>
                <a:rPr lang="de-DE" sz="1200" noProof="1">
                  <a:solidFill>
                    <a:srgbClr val="404040"/>
                  </a:solidFill>
                </a:rPr>
              </a:br>
              <a:r>
                <a:rPr lang="de-DE" sz="1200" noProof="1">
                  <a:solidFill>
                    <a:srgbClr val="404040"/>
                  </a:solidFill>
                </a:rPr>
                <a:t>when you replace the placeholder text.</a:t>
              </a:r>
            </a:p>
          </p:txBody>
        </p:sp>
        <p:sp>
          <p:nvSpPr>
            <p:cNvPr id="26" name="Rectangle 52"/>
            <p:cNvSpPr>
              <a:spLocks noChangeArrowheads="1"/>
            </p:cNvSpPr>
            <p:nvPr/>
          </p:nvSpPr>
          <p:spPr bwMode="gray">
            <a:xfrm>
              <a:off x="1043849" y="3039849"/>
              <a:ext cx="2069025" cy="576001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328613" y="3009779"/>
              <a:ext cx="571237" cy="623645"/>
              <a:chOff x="328613" y="3009779"/>
              <a:chExt cx="571237" cy="623645"/>
            </a:xfrm>
          </p:grpSpPr>
          <p:sp>
            <p:nvSpPr>
              <p:cNvPr id="509" name="Abgerundetes Rechteck 508"/>
              <p:cNvSpPr/>
              <p:nvPr/>
            </p:nvSpPr>
            <p:spPr bwMode="gray">
              <a:xfrm>
                <a:off x="328613" y="3038487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10" name="Abgerundetes Rechteck 509"/>
              <p:cNvSpPr/>
              <p:nvPr/>
            </p:nvSpPr>
            <p:spPr bwMode="gray">
              <a:xfrm>
                <a:off x="350628" y="3058768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11" name="Auf der gleichen Seite des Rechtecks liegende Ecken abrunden 510"/>
              <p:cNvSpPr/>
              <p:nvPr/>
            </p:nvSpPr>
            <p:spPr bwMode="gray">
              <a:xfrm>
                <a:off x="350628" y="3058768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512" name="Gruppieren 258"/>
              <p:cNvGrpSpPr/>
              <p:nvPr/>
            </p:nvGrpSpPr>
            <p:grpSpPr bwMode="gray">
              <a:xfrm>
                <a:off x="736716" y="3108466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543" name="Ellipse 542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4" name="Ellipse 543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5" name="Ellipse 544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6" name="Ellipse 545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7" name="Ellipse 546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8" name="Ellipse 547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9" name="Ellipse 548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0" name="Ellipse 549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1" name="Ellipse 550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2" name="Ellipse 551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3" name="Ellipse 552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4" name="Ellipse 553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5" name="Ellipse 554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6" name="Ellipse 555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7" name="Ellipse 556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8" name="Ellipse 557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59" name="Ellipse 558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0" name="Ellipse 559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1" name="Ellipse 560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2" name="Ellipse 561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3" name="Ellipse 562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4" name="Ellipse 563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5" name="Ellipse 564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66" name="Ellipse 565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513" name="Gruppieren 56"/>
              <p:cNvGrpSpPr/>
              <p:nvPr/>
            </p:nvGrpSpPr>
            <p:grpSpPr bwMode="gray">
              <a:xfrm>
                <a:off x="406828" y="3009779"/>
                <a:ext cx="411496" cy="85363"/>
                <a:chOff x="5452167" y="1252267"/>
                <a:chExt cx="2538832" cy="526670"/>
              </a:xfrm>
            </p:grpSpPr>
            <p:sp>
              <p:nvSpPr>
                <p:cNvPr id="533" name="Ellipse 532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4" name="Abgerundetes Rechteck 533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35" name="Ellipse 534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6" name="Abgerundetes Rechteck 535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37" name="Ellipse 536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38" name="Abgerundetes Rechteck 537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39" name="Ellipse 538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40" name="Abgerundetes Rechteck 539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41" name="Ellipse 540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42" name="Abgerundetes Rechteck 541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514" name="Gruppieren 134"/>
              <p:cNvGrpSpPr/>
              <p:nvPr/>
            </p:nvGrpSpPr>
            <p:grpSpPr bwMode="gray">
              <a:xfrm>
                <a:off x="352205" y="3222867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517" name="Gerade Verbindung 516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Gerade Verbindung 518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0" name="Gerade Verbindung 519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1" name="Gerade Verbindung 520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Gerade Verbindung 521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Gerade Verbindung 522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4" name="Gerade Verbindung 523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5" name="Gerade Verbindung 524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6" name="Gerade Verbindung 525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7" name="Gerade Verbindung 526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8" name="Gerade Verbindung 527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9" name="Gerade Verbindung 528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0" name="Gerade Verbindung 529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1" name="Gerade Verbindung 530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2" name="Gerade Verbindung 531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15" name="Freeform 5"/>
              <p:cNvSpPr>
                <a:spLocks/>
              </p:cNvSpPr>
              <p:nvPr/>
            </p:nvSpPr>
            <p:spPr bwMode="gray">
              <a:xfrm>
                <a:off x="658799" y="3426169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516" name="Rechteck 515"/>
              <p:cNvSpPr/>
              <p:nvPr/>
            </p:nvSpPr>
            <p:spPr bwMode="gray">
              <a:xfrm>
                <a:off x="365719" y="3171759"/>
                <a:ext cx="49565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12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2" name="Gruppieren 11"/>
          <p:cNvGrpSpPr/>
          <p:nvPr/>
        </p:nvGrpSpPr>
        <p:grpSpPr>
          <a:xfrm>
            <a:off x="328613" y="3767705"/>
            <a:ext cx="8540749" cy="623645"/>
            <a:chOff x="328613" y="3767705"/>
            <a:chExt cx="8540749" cy="623645"/>
          </a:xfrm>
        </p:grpSpPr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3268980" y="3797775"/>
              <a:ext cx="5600382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27" name="Rectangle 52"/>
            <p:cNvSpPr>
              <a:spLocks noChangeArrowheads="1"/>
            </p:cNvSpPr>
            <p:nvPr/>
          </p:nvSpPr>
          <p:spPr bwMode="gray">
            <a:xfrm>
              <a:off x="1043849" y="3797774"/>
              <a:ext cx="2069025" cy="576001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328613" y="3767705"/>
              <a:ext cx="571237" cy="623645"/>
              <a:chOff x="328613" y="3767705"/>
              <a:chExt cx="571237" cy="623645"/>
            </a:xfrm>
          </p:grpSpPr>
          <p:sp>
            <p:nvSpPr>
              <p:cNvPr id="568" name="Abgerundetes Rechteck 567"/>
              <p:cNvSpPr/>
              <p:nvPr/>
            </p:nvSpPr>
            <p:spPr bwMode="gray">
              <a:xfrm>
                <a:off x="328613" y="3796413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69" name="Abgerundetes Rechteck 568"/>
              <p:cNvSpPr/>
              <p:nvPr/>
            </p:nvSpPr>
            <p:spPr bwMode="gray">
              <a:xfrm>
                <a:off x="350628" y="3816694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570" name="Auf der gleichen Seite des Rechtecks liegende Ecken abrunden 569"/>
              <p:cNvSpPr/>
              <p:nvPr/>
            </p:nvSpPr>
            <p:spPr bwMode="gray">
              <a:xfrm>
                <a:off x="350628" y="3816694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571" name="Gruppieren 258"/>
              <p:cNvGrpSpPr/>
              <p:nvPr/>
            </p:nvGrpSpPr>
            <p:grpSpPr bwMode="gray">
              <a:xfrm>
                <a:off x="736716" y="3866392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602" name="Ellipse 601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3" name="Ellipse 602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4" name="Ellipse 603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5" name="Ellipse 604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6" name="Ellipse 605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7" name="Ellipse 606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8" name="Ellipse 607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9" name="Ellipse 608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0" name="Ellipse 609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1" name="Ellipse 610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2" name="Ellipse 611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3" name="Ellipse 612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4" name="Ellipse 613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5" name="Ellipse 614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6" name="Ellipse 615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7" name="Ellipse 616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8" name="Ellipse 617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19" name="Ellipse 618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0" name="Ellipse 619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1" name="Ellipse 620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2" name="Ellipse 621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3" name="Ellipse 622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4" name="Ellipse 623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25" name="Ellipse 624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572" name="Gruppieren 56"/>
              <p:cNvGrpSpPr/>
              <p:nvPr/>
            </p:nvGrpSpPr>
            <p:grpSpPr bwMode="gray">
              <a:xfrm>
                <a:off x="406828" y="3767705"/>
                <a:ext cx="411496" cy="85363"/>
                <a:chOff x="5452167" y="1252267"/>
                <a:chExt cx="2538832" cy="526670"/>
              </a:xfrm>
            </p:grpSpPr>
            <p:sp>
              <p:nvSpPr>
                <p:cNvPr id="592" name="Ellipse 591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3" name="Abgerundetes Rechteck 592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94" name="Ellipse 593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5" name="Abgerundetes Rechteck 594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96" name="Ellipse 595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7" name="Abgerundetes Rechteck 596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598" name="Ellipse 597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599" name="Abgerundetes Rechteck 598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00" name="Ellipse 599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01" name="Abgerundetes Rechteck 600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573" name="Gruppieren 134"/>
              <p:cNvGrpSpPr/>
              <p:nvPr/>
            </p:nvGrpSpPr>
            <p:grpSpPr bwMode="gray">
              <a:xfrm>
                <a:off x="352205" y="3980793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576" name="Gerade Verbindung 575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7" name="Gerade Verbindung 576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8" name="Gerade Verbindung 577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9" name="Gerade Verbindung 578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0" name="Gerade Verbindung 579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1" name="Gerade Verbindung 580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2" name="Gerade Verbindung 581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3" name="Gerade Verbindung 582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4" name="Gerade Verbindung 583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5" name="Gerade Verbindung 584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6" name="Gerade Verbindung 585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7" name="Gerade Verbindung 586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8" name="Gerade Verbindung 587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9" name="Gerade Verbindung 588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0" name="Gerade Verbindung 589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1" name="Gerade Verbindung 590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4" name="Freeform 5"/>
              <p:cNvSpPr>
                <a:spLocks/>
              </p:cNvSpPr>
              <p:nvPr/>
            </p:nvSpPr>
            <p:spPr bwMode="gray">
              <a:xfrm>
                <a:off x="658799" y="4184095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575" name="Rechteck 574"/>
              <p:cNvSpPr/>
              <p:nvPr/>
            </p:nvSpPr>
            <p:spPr bwMode="gray">
              <a:xfrm>
                <a:off x="365719" y="3929685"/>
                <a:ext cx="49565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19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3" name="Gruppieren 12"/>
          <p:cNvGrpSpPr/>
          <p:nvPr/>
        </p:nvGrpSpPr>
        <p:grpSpPr>
          <a:xfrm>
            <a:off x="328613" y="4525630"/>
            <a:ext cx="8540749" cy="623645"/>
            <a:chOff x="328613" y="4525630"/>
            <a:chExt cx="8540749" cy="623645"/>
          </a:xfrm>
        </p:grpSpPr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3268980" y="4555700"/>
              <a:ext cx="5600382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The text that you insert will retain the same style </a:t>
              </a:r>
              <a:br>
                <a:rPr lang="de-DE" sz="1200" noProof="1">
                  <a:solidFill>
                    <a:srgbClr val="404040"/>
                  </a:solidFill>
                </a:rPr>
              </a:br>
              <a:r>
                <a:rPr lang="de-DE" sz="1200" noProof="1">
                  <a:solidFill>
                    <a:srgbClr val="404040"/>
                  </a:solidFill>
                </a:rPr>
                <a:t>and format as the placeholder text.</a:t>
              </a: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gray">
            <a:xfrm>
              <a:off x="1043849" y="4555699"/>
              <a:ext cx="2069025" cy="576001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328613" y="4525630"/>
              <a:ext cx="571237" cy="623645"/>
              <a:chOff x="328613" y="4525630"/>
              <a:chExt cx="571237" cy="623645"/>
            </a:xfrm>
          </p:grpSpPr>
          <p:sp>
            <p:nvSpPr>
              <p:cNvPr id="627" name="Abgerundetes Rechteck 626"/>
              <p:cNvSpPr/>
              <p:nvPr/>
            </p:nvSpPr>
            <p:spPr bwMode="gray">
              <a:xfrm>
                <a:off x="328613" y="4554338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28" name="Abgerundetes Rechteck 627"/>
              <p:cNvSpPr/>
              <p:nvPr/>
            </p:nvSpPr>
            <p:spPr bwMode="gray">
              <a:xfrm>
                <a:off x="350628" y="4574619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29" name="Auf der gleichen Seite des Rechtecks liegende Ecken abrunden 628"/>
              <p:cNvSpPr/>
              <p:nvPr/>
            </p:nvSpPr>
            <p:spPr bwMode="gray">
              <a:xfrm>
                <a:off x="350628" y="4574619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30" name="Gruppieren 258"/>
              <p:cNvGrpSpPr/>
              <p:nvPr/>
            </p:nvGrpSpPr>
            <p:grpSpPr bwMode="gray">
              <a:xfrm>
                <a:off x="736716" y="4624317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661" name="Ellipse 660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2" name="Ellipse 661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3" name="Ellipse 662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4" name="Ellipse 663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5" name="Ellipse 664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6" name="Ellipse 665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7" name="Ellipse 666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8" name="Ellipse 667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69" name="Ellipse 668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0" name="Ellipse 669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1" name="Ellipse 670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2" name="Ellipse 671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3" name="Ellipse 672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4" name="Ellipse 673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5" name="Ellipse 674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6" name="Ellipse 675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7" name="Ellipse 676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8" name="Ellipse 677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79" name="Ellipse 678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80" name="Ellipse 679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81" name="Ellipse 680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82" name="Ellipse 681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83" name="Ellipse 682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84" name="Ellipse 683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631" name="Gruppieren 56"/>
              <p:cNvGrpSpPr/>
              <p:nvPr/>
            </p:nvGrpSpPr>
            <p:grpSpPr bwMode="gray">
              <a:xfrm>
                <a:off x="406828" y="4525630"/>
                <a:ext cx="411496" cy="85363"/>
                <a:chOff x="5452167" y="1252267"/>
                <a:chExt cx="2538832" cy="526670"/>
              </a:xfrm>
            </p:grpSpPr>
            <p:sp>
              <p:nvSpPr>
                <p:cNvPr id="651" name="Ellipse 650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2" name="Abgerundetes Rechteck 651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53" name="Ellipse 652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4" name="Abgerundetes Rechteck 653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55" name="Ellipse 654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6" name="Abgerundetes Rechteck 655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57" name="Ellipse 656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58" name="Abgerundetes Rechteck 657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659" name="Ellipse 658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660" name="Abgerundetes Rechteck 659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632" name="Gruppieren 134"/>
              <p:cNvGrpSpPr/>
              <p:nvPr/>
            </p:nvGrpSpPr>
            <p:grpSpPr bwMode="gray">
              <a:xfrm>
                <a:off x="352205" y="4738718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635" name="Gerade Verbindung 634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6" name="Gerade Verbindung 635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7" name="Gerade Verbindung 636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8" name="Gerade Verbindung 637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9" name="Gerade Verbindung 638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0" name="Gerade Verbindung 639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1" name="Gerade Verbindung 640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2" name="Gerade Verbindung 641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3" name="Gerade Verbindung 642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4" name="Gerade Verbindung 643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5" name="Gerade Verbindung 644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6" name="Gerade Verbindung 645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Gerade Verbindung 646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8" name="Gerade Verbindung 647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9" name="Gerade Verbindung 648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0" name="Gerade Verbindung 649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3" name="Freeform 5"/>
              <p:cNvSpPr>
                <a:spLocks/>
              </p:cNvSpPr>
              <p:nvPr/>
            </p:nvSpPr>
            <p:spPr bwMode="gray">
              <a:xfrm>
                <a:off x="658799" y="4942020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634" name="Rechteck 633"/>
              <p:cNvSpPr/>
              <p:nvPr/>
            </p:nvSpPr>
            <p:spPr bwMode="gray">
              <a:xfrm>
                <a:off x="365719" y="4687610"/>
                <a:ext cx="49565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22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  <p:grpSp>
        <p:nvGrpSpPr>
          <p:cNvPr id="14" name="Gruppieren 13"/>
          <p:cNvGrpSpPr/>
          <p:nvPr/>
        </p:nvGrpSpPr>
        <p:grpSpPr>
          <a:xfrm>
            <a:off x="328613" y="5283556"/>
            <a:ext cx="8540749" cy="623645"/>
            <a:chOff x="328613" y="5283556"/>
            <a:chExt cx="8540749" cy="623645"/>
          </a:xfrm>
        </p:grpSpPr>
        <p:sp>
          <p:nvSpPr>
            <p:cNvPr id="24" name="Rectangle 60"/>
            <p:cNvSpPr>
              <a:spLocks noChangeArrowheads="1"/>
            </p:cNvSpPr>
            <p:nvPr/>
          </p:nvSpPr>
          <p:spPr bwMode="gray">
            <a:xfrm>
              <a:off x="3268980" y="5313625"/>
              <a:ext cx="5600382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The text that you insert will retain the same style </a:t>
              </a:r>
              <a:br>
                <a:rPr lang="de-DE" sz="1200" noProof="1">
                  <a:solidFill>
                    <a:srgbClr val="404040"/>
                  </a:solidFill>
                </a:rPr>
              </a:br>
              <a:r>
                <a:rPr lang="de-DE" sz="1200" noProof="1">
                  <a:solidFill>
                    <a:srgbClr val="404040"/>
                  </a:solidFill>
                </a:rPr>
                <a:t>and format as the placeholder text.</a:t>
              </a:r>
            </a:p>
          </p:txBody>
        </p:sp>
        <p:sp>
          <p:nvSpPr>
            <p:cNvPr id="29" name="Rectangle 52"/>
            <p:cNvSpPr>
              <a:spLocks noChangeArrowheads="1"/>
            </p:cNvSpPr>
            <p:nvPr/>
          </p:nvSpPr>
          <p:spPr bwMode="gray">
            <a:xfrm>
              <a:off x="1043849" y="5313625"/>
              <a:ext cx="2069025" cy="576001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lIns="180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(16 :30)</a:t>
              </a:r>
            </a:p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 smtClean="0">
                  <a:solidFill>
                    <a:srgbClr val="404040"/>
                  </a:solidFill>
                </a:rPr>
                <a:t>Name, Surname (17 :00)</a:t>
              </a: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328613" y="5283556"/>
              <a:ext cx="571237" cy="623645"/>
              <a:chOff x="328613" y="5283556"/>
              <a:chExt cx="571237" cy="623645"/>
            </a:xfrm>
          </p:grpSpPr>
          <p:sp>
            <p:nvSpPr>
              <p:cNvPr id="686" name="Abgerundetes Rechteck 685"/>
              <p:cNvSpPr/>
              <p:nvPr/>
            </p:nvSpPr>
            <p:spPr bwMode="gray">
              <a:xfrm>
                <a:off x="328613" y="5312264"/>
                <a:ext cx="571237" cy="571470"/>
              </a:xfrm>
              <a:prstGeom prst="roundRect">
                <a:avLst>
                  <a:gd name="adj" fmla="val 4884"/>
                </a:avLst>
              </a:prstGeom>
              <a:gradFill>
                <a:gsLst>
                  <a:gs pos="0">
                    <a:srgbClr val="D3D3D3"/>
                  </a:gs>
                  <a:gs pos="75000">
                    <a:srgbClr val="EAEAEA"/>
                  </a:gs>
                </a:gsLst>
                <a:lin ang="5400000" scaled="0"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  <a:scene3d>
                <a:camera prst="orthographicFront"/>
                <a:lightRig rig="balanced" dir="t"/>
              </a:scene3d>
              <a:sp3d prstMaterial="matte">
                <a:bevelT w="38100" h="38100"/>
              </a:sp3d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87" name="Abgerundetes Rechteck 686"/>
              <p:cNvSpPr/>
              <p:nvPr/>
            </p:nvSpPr>
            <p:spPr bwMode="gray">
              <a:xfrm>
                <a:off x="350628" y="5332545"/>
                <a:ext cx="523720" cy="523934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C0C0C0"/>
                  </a:gs>
                  <a:gs pos="54000">
                    <a:srgbClr val="FFFFFF"/>
                  </a:gs>
                  <a:gs pos="100000">
                    <a:srgbClr val="C0C0C0"/>
                  </a:gs>
                </a:gsLst>
                <a:lin ang="13500000" scaled="1"/>
                <a:tileRect/>
              </a:gradFill>
              <a:ln w="12700">
                <a:noFill/>
                <a:miter lim="800000"/>
                <a:headEnd/>
                <a:tailEnd/>
              </a:ln>
              <a:effectLst>
                <a:outerShdw blurRad="254000" algn="ctr" rotWithShape="0">
                  <a:prstClr val="black">
                    <a:alpha val="50000"/>
                  </a:prstClr>
                </a:outerShdw>
              </a:effectLst>
            </p:spPr>
            <p:txBody>
              <a:bodyPr lIns="0" tIns="720000" rIns="0" bIns="0" anchor="ctr" anchorCtr="0"/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endParaRPr lang="en-US" sz="3200" b="1" noProof="1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  <p:sp>
            <p:nvSpPr>
              <p:cNvPr id="688" name="Auf der gleichen Seite des Rechtecks liegende Ecken abrunden 687"/>
              <p:cNvSpPr/>
              <p:nvPr/>
            </p:nvSpPr>
            <p:spPr bwMode="gray">
              <a:xfrm>
                <a:off x="350628" y="5332545"/>
                <a:ext cx="523720" cy="144838"/>
              </a:xfrm>
              <a:prstGeom prst="round2SameRect">
                <a:avLst>
                  <a:gd name="adj1" fmla="val 0"/>
                  <a:gd name="adj2" fmla="val 0"/>
                </a:avLst>
              </a:prstGeom>
              <a:gradFill>
                <a:gsLst>
                  <a:gs pos="83000">
                    <a:srgbClr val="646464"/>
                  </a:gs>
                  <a:gs pos="28000">
                    <a:srgbClr val="292929"/>
                  </a:gs>
                  <a:gs pos="0">
                    <a:srgbClr val="000000"/>
                  </a:gs>
                </a:gsLst>
                <a:lin ang="16200000" scaled="1"/>
              </a:gradFill>
              <a:ln w="12700">
                <a:noFill/>
                <a:round/>
                <a:headEnd/>
                <a:tailEnd/>
              </a:ln>
              <a:effectLst/>
            </p:spPr>
            <p:txBody>
              <a:bodyPr lIns="108000" tIns="180000" bIns="144000" rtlCol="0" anchor="ctr"/>
              <a:lstStyle/>
              <a:p>
                <a:r>
                  <a:rPr lang="en-US" sz="600" b="1" dirty="0" smtClean="0">
                    <a:ln w="18415" cmpd="sng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June</a:t>
                </a:r>
                <a:endParaRPr lang="en-US" sz="600" b="1" dirty="0">
                  <a:ln w="18415" cmpd="sng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689" name="Gruppieren 258"/>
              <p:cNvGrpSpPr/>
              <p:nvPr/>
            </p:nvGrpSpPr>
            <p:grpSpPr bwMode="gray">
              <a:xfrm>
                <a:off x="736716" y="5382243"/>
                <a:ext cx="112020" cy="64390"/>
                <a:chOff x="7608296" y="1874491"/>
                <a:chExt cx="691140" cy="397273"/>
              </a:xfrm>
              <a:solidFill>
                <a:srgbClr val="EAEAEA">
                  <a:alpha val="25000"/>
                </a:srgbClr>
              </a:solidFill>
            </p:grpSpPr>
            <p:sp>
              <p:nvSpPr>
                <p:cNvPr id="720" name="Ellipse 719"/>
                <p:cNvSpPr/>
                <p:nvPr/>
              </p:nvSpPr>
              <p:spPr bwMode="gray">
                <a:xfrm>
                  <a:off x="7608296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1" name="Ellipse 720"/>
                <p:cNvSpPr/>
                <p:nvPr/>
              </p:nvSpPr>
              <p:spPr bwMode="gray">
                <a:xfrm>
                  <a:off x="7710319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2" name="Ellipse 721"/>
                <p:cNvSpPr/>
                <p:nvPr/>
              </p:nvSpPr>
              <p:spPr bwMode="gray">
                <a:xfrm>
                  <a:off x="7815471" y="1874491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3" name="Ellipse 722"/>
                <p:cNvSpPr/>
                <p:nvPr/>
              </p:nvSpPr>
              <p:spPr bwMode="gray">
                <a:xfrm>
                  <a:off x="76082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4" name="Ellipse 723"/>
                <p:cNvSpPr/>
                <p:nvPr/>
              </p:nvSpPr>
              <p:spPr bwMode="gray">
                <a:xfrm>
                  <a:off x="771073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5" name="Ellipse 724"/>
                <p:cNvSpPr/>
                <p:nvPr/>
              </p:nvSpPr>
              <p:spPr bwMode="gray">
                <a:xfrm>
                  <a:off x="781317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6" name="Ellipse 725"/>
                <p:cNvSpPr/>
                <p:nvPr/>
              </p:nvSpPr>
              <p:spPr bwMode="gray">
                <a:xfrm>
                  <a:off x="791561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7" name="Ellipse 726"/>
                <p:cNvSpPr/>
                <p:nvPr/>
              </p:nvSpPr>
              <p:spPr bwMode="gray">
                <a:xfrm>
                  <a:off x="801805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8" name="Ellipse 727"/>
                <p:cNvSpPr/>
                <p:nvPr/>
              </p:nvSpPr>
              <p:spPr bwMode="gray">
                <a:xfrm>
                  <a:off x="8120496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29" name="Ellipse 728"/>
                <p:cNvSpPr/>
                <p:nvPr/>
              </p:nvSpPr>
              <p:spPr bwMode="gray">
                <a:xfrm>
                  <a:off x="8222935" y="1982899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0" name="Ellipse 729"/>
                <p:cNvSpPr/>
                <p:nvPr/>
              </p:nvSpPr>
              <p:spPr bwMode="gray">
                <a:xfrm>
                  <a:off x="76082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1" name="Ellipse 730"/>
                <p:cNvSpPr/>
                <p:nvPr/>
              </p:nvSpPr>
              <p:spPr bwMode="gray">
                <a:xfrm>
                  <a:off x="771073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2" name="Ellipse 731"/>
                <p:cNvSpPr/>
                <p:nvPr/>
              </p:nvSpPr>
              <p:spPr bwMode="gray">
                <a:xfrm>
                  <a:off x="781317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3" name="Ellipse 732"/>
                <p:cNvSpPr/>
                <p:nvPr/>
              </p:nvSpPr>
              <p:spPr bwMode="gray">
                <a:xfrm>
                  <a:off x="791561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4" name="Ellipse 733"/>
                <p:cNvSpPr/>
                <p:nvPr/>
              </p:nvSpPr>
              <p:spPr bwMode="gray">
                <a:xfrm>
                  <a:off x="801805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5" name="Ellipse 734"/>
                <p:cNvSpPr/>
                <p:nvPr/>
              </p:nvSpPr>
              <p:spPr bwMode="gray">
                <a:xfrm>
                  <a:off x="8120496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6" name="Ellipse 735"/>
                <p:cNvSpPr/>
                <p:nvPr/>
              </p:nvSpPr>
              <p:spPr bwMode="gray">
                <a:xfrm>
                  <a:off x="8222935" y="2089138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7" name="Ellipse 736"/>
                <p:cNvSpPr/>
                <p:nvPr/>
              </p:nvSpPr>
              <p:spPr bwMode="gray">
                <a:xfrm>
                  <a:off x="76082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8" name="Ellipse 737"/>
                <p:cNvSpPr/>
                <p:nvPr/>
              </p:nvSpPr>
              <p:spPr bwMode="gray">
                <a:xfrm>
                  <a:off x="771073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39" name="Ellipse 738"/>
                <p:cNvSpPr/>
                <p:nvPr/>
              </p:nvSpPr>
              <p:spPr bwMode="gray">
                <a:xfrm>
                  <a:off x="781317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40" name="Ellipse 739"/>
                <p:cNvSpPr/>
                <p:nvPr/>
              </p:nvSpPr>
              <p:spPr bwMode="gray">
                <a:xfrm>
                  <a:off x="791561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41" name="Ellipse 740"/>
                <p:cNvSpPr/>
                <p:nvPr/>
              </p:nvSpPr>
              <p:spPr bwMode="gray">
                <a:xfrm>
                  <a:off x="801805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42" name="Ellipse 741"/>
                <p:cNvSpPr/>
                <p:nvPr/>
              </p:nvSpPr>
              <p:spPr bwMode="gray">
                <a:xfrm>
                  <a:off x="8120496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43" name="Ellipse 742"/>
                <p:cNvSpPr/>
                <p:nvPr/>
              </p:nvSpPr>
              <p:spPr bwMode="gray">
                <a:xfrm>
                  <a:off x="8222935" y="2195263"/>
                  <a:ext cx="76501" cy="7650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690" name="Gruppieren 56"/>
              <p:cNvGrpSpPr/>
              <p:nvPr/>
            </p:nvGrpSpPr>
            <p:grpSpPr bwMode="gray">
              <a:xfrm>
                <a:off x="406828" y="5283556"/>
                <a:ext cx="411496" cy="85363"/>
                <a:chOff x="5452167" y="1252267"/>
                <a:chExt cx="2538832" cy="526670"/>
              </a:xfrm>
            </p:grpSpPr>
            <p:sp>
              <p:nvSpPr>
                <p:cNvPr id="710" name="Ellipse 709"/>
                <p:cNvSpPr/>
                <p:nvPr/>
              </p:nvSpPr>
              <p:spPr bwMode="gray">
                <a:xfrm>
                  <a:off x="5452167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1" name="Abgerundetes Rechteck 710"/>
                <p:cNvSpPr/>
                <p:nvPr/>
              </p:nvSpPr>
              <p:spPr bwMode="gray">
                <a:xfrm>
                  <a:off x="5475845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12" name="Ellipse 711"/>
                <p:cNvSpPr/>
                <p:nvPr/>
              </p:nvSpPr>
              <p:spPr bwMode="gray">
                <a:xfrm>
                  <a:off x="7821092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3" name="Abgerundetes Rechteck 712"/>
                <p:cNvSpPr/>
                <p:nvPr/>
              </p:nvSpPr>
              <p:spPr bwMode="gray">
                <a:xfrm>
                  <a:off x="7844770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14" name="Ellipse 713"/>
                <p:cNvSpPr/>
                <p:nvPr/>
              </p:nvSpPr>
              <p:spPr bwMode="gray">
                <a:xfrm>
                  <a:off x="6636629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5" name="Abgerundetes Rechteck 714"/>
                <p:cNvSpPr/>
                <p:nvPr/>
              </p:nvSpPr>
              <p:spPr bwMode="gray">
                <a:xfrm>
                  <a:off x="6660307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16" name="Ellipse 715"/>
                <p:cNvSpPr/>
                <p:nvPr/>
              </p:nvSpPr>
              <p:spPr bwMode="gray">
                <a:xfrm>
                  <a:off x="6044398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7" name="Abgerundetes Rechteck 716"/>
                <p:cNvSpPr/>
                <p:nvPr/>
              </p:nvSpPr>
              <p:spPr bwMode="gray">
                <a:xfrm>
                  <a:off x="6068076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  <p:sp>
              <p:nvSpPr>
                <p:cNvPr id="718" name="Ellipse 717"/>
                <p:cNvSpPr/>
                <p:nvPr/>
              </p:nvSpPr>
              <p:spPr bwMode="gray">
                <a:xfrm>
                  <a:off x="7228860" y="1609030"/>
                  <a:ext cx="169907" cy="169907"/>
                </a:xfrm>
                <a:prstGeom prst="ellipse">
                  <a:avLst/>
                </a:prstGeom>
                <a:solidFill>
                  <a:srgbClr val="7D7D7D"/>
                </a:solidFill>
                <a:ln w="12700">
                  <a:solidFill>
                    <a:srgbClr val="FFFFFF"/>
                  </a:solidFill>
                  <a:miter lim="800000"/>
                  <a:headEnd/>
                  <a:tailEnd/>
                </a:ln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p:spPr>
              <p:txBody>
                <a:bodyPr lIns="108000" tIns="396000" rIns="144000" bIns="0" anchor="ctr" anchorCtr="0"/>
                <a:lstStyle/>
                <a:p>
                  <a:pPr marL="190500" indent="-190500" algn="ctr">
                    <a:buClr>
                      <a:srgbClr val="969696"/>
                    </a:buClr>
                    <a:defRPr/>
                  </a:pPr>
                  <a:endParaRPr lang="en-US" sz="3200" b="1" noProof="1">
                    <a:solidFill>
                      <a:srgbClr val="000000"/>
                    </a:solidFill>
                    <a:cs typeface="Arial" charset="0"/>
                  </a:endParaRPr>
                </a:p>
              </p:txBody>
            </p:sp>
            <p:sp>
              <p:nvSpPr>
                <p:cNvPr id="719" name="Abgerundetes Rechteck 718"/>
                <p:cNvSpPr/>
                <p:nvPr/>
              </p:nvSpPr>
              <p:spPr bwMode="gray">
                <a:xfrm>
                  <a:off x="7252538" y="1252267"/>
                  <a:ext cx="124728" cy="48270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BCBCB"/>
                    </a:gs>
                    <a:gs pos="13000">
                      <a:srgbClr val="5F5F5F"/>
                    </a:gs>
                    <a:gs pos="21001">
                      <a:srgbClr val="5F5F5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n w="12700">
                  <a:noFill/>
                  <a:round/>
                  <a:headEnd/>
                  <a:tailEnd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/>
                </a:sp3d>
              </p:spPr>
              <p:txBody>
                <a:bodyPr rtlCol="0" anchor="ctr"/>
                <a:lstStyle/>
                <a:p>
                  <a:pPr algn="ctr"/>
                  <a:endParaRPr lang="en-US" sz="100" dirty="0"/>
                </a:p>
              </p:txBody>
            </p:sp>
          </p:grpSp>
          <p:grpSp>
            <p:nvGrpSpPr>
              <p:cNvPr id="691" name="Gruppieren 134"/>
              <p:cNvGrpSpPr/>
              <p:nvPr/>
            </p:nvGrpSpPr>
            <p:grpSpPr bwMode="gray">
              <a:xfrm>
                <a:off x="352205" y="5496644"/>
                <a:ext cx="519306" cy="337739"/>
                <a:chOff x="5105420" y="2723322"/>
                <a:chExt cx="3231232" cy="2083770"/>
              </a:xfrm>
            </p:grpSpPr>
            <p:cxnSp>
              <p:nvCxnSpPr>
                <p:cNvPr id="694" name="Gerade Verbindung 693"/>
                <p:cNvCxnSpPr/>
                <p:nvPr/>
              </p:nvCxnSpPr>
              <p:spPr bwMode="gray">
                <a:xfrm>
                  <a:off x="5105420" y="272332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5" name="Gerade Verbindung 694"/>
                <p:cNvCxnSpPr/>
                <p:nvPr/>
              </p:nvCxnSpPr>
              <p:spPr bwMode="gray">
                <a:xfrm>
                  <a:off x="5105420" y="286224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6" name="Gerade Verbindung 695"/>
                <p:cNvCxnSpPr/>
                <p:nvPr/>
              </p:nvCxnSpPr>
              <p:spPr bwMode="gray">
                <a:xfrm>
                  <a:off x="5105420" y="300115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7" name="Gerade Verbindung 696"/>
                <p:cNvCxnSpPr/>
                <p:nvPr/>
              </p:nvCxnSpPr>
              <p:spPr bwMode="gray">
                <a:xfrm>
                  <a:off x="5105420" y="314007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8" name="Gerade Verbindung 697"/>
                <p:cNvCxnSpPr/>
                <p:nvPr/>
              </p:nvCxnSpPr>
              <p:spPr bwMode="gray">
                <a:xfrm>
                  <a:off x="5105420" y="327899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9" name="Gerade Verbindung 698"/>
                <p:cNvCxnSpPr/>
                <p:nvPr/>
              </p:nvCxnSpPr>
              <p:spPr bwMode="gray">
                <a:xfrm>
                  <a:off x="5105420" y="341791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0" name="Gerade Verbindung 699"/>
                <p:cNvCxnSpPr/>
                <p:nvPr/>
              </p:nvCxnSpPr>
              <p:spPr bwMode="gray">
                <a:xfrm>
                  <a:off x="5105420" y="355683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1" name="Gerade Verbindung 700"/>
                <p:cNvCxnSpPr/>
                <p:nvPr/>
              </p:nvCxnSpPr>
              <p:spPr bwMode="gray">
                <a:xfrm>
                  <a:off x="5105420" y="369574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2" name="Gerade Verbindung 701"/>
                <p:cNvCxnSpPr/>
                <p:nvPr/>
              </p:nvCxnSpPr>
              <p:spPr bwMode="gray">
                <a:xfrm>
                  <a:off x="5105420" y="383466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3" name="Gerade Verbindung 702"/>
                <p:cNvCxnSpPr/>
                <p:nvPr/>
              </p:nvCxnSpPr>
              <p:spPr bwMode="gray">
                <a:xfrm>
                  <a:off x="5105420" y="397358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4" name="Gerade Verbindung 703"/>
                <p:cNvCxnSpPr/>
                <p:nvPr/>
              </p:nvCxnSpPr>
              <p:spPr bwMode="gray">
                <a:xfrm>
                  <a:off x="5105420" y="411250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5" name="Gerade Verbindung 704"/>
                <p:cNvCxnSpPr/>
                <p:nvPr/>
              </p:nvCxnSpPr>
              <p:spPr bwMode="gray">
                <a:xfrm>
                  <a:off x="5105420" y="4251420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" name="Gerade Verbindung 705"/>
                <p:cNvCxnSpPr/>
                <p:nvPr/>
              </p:nvCxnSpPr>
              <p:spPr bwMode="gray">
                <a:xfrm>
                  <a:off x="5105420" y="4390338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7" name="Gerade Verbindung 706"/>
                <p:cNvCxnSpPr/>
                <p:nvPr/>
              </p:nvCxnSpPr>
              <p:spPr bwMode="gray">
                <a:xfrm>
                  <a:off x="5105420" y="4529256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8" name="Gerade Verbindung 707"/>
                <p:cNvCxnSpPr/>
                <p:nvPr/>
              </p:nvCxnSpPr>
              <p:spPr bwMode="gray">
                <a:xfrm>
                  <a:off x="5105420" y="4668174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9" name="Gerade Verbindung 708"/>
                <p:cNvCxnSpPr/>
                <p:nvPr/>
              </p:nvCxnSpPr>
              <p:spPr bwMode="gray">
                <a:xfrm>
                  <a:off x="5105420" y="4807092"/>
                  <a:ext cx="3231232" cy="0"/>
                </a:xfrm>
                <a:prstGeom prst="line">
                  <a:avLst/>
                </a:prstGeom>
                <a:ln>
                  <a:solidFill>
                    <a:srgbClr val="D9D9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2" name="Freeform 5"/>
              <p:cNvSpPr>
                <a:spLocks/>
              </p:cNvSpPr>
              <p:nvPr/>
            </p:nvSpPr>
            <p:spPr bwMode="gray">
              <a:xfrm>
                <a:off x="658799" y="5699946"/>
                <a:ext cx="218448" cy="158275"/>
              </a:xfrm>
              <a:custGeom>
                <a:avLst/>
                <a:gdLst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977 h 10000"/>
                  <a:gd name="connsiteX1" fmla="*/ 0 w 10000"/>
                  <a:gd name="connsiteY1" fmla="*/ 10000 h 10000"/>
                  <a:gd name="connsiteX2" fmla="*/ 10000 w 10000"/>
                  <a:gd name="connsiteY2" fmla="*/ 113 h 10000"/>
                  <a:gd name="connsiteX3" fmla="*/ 10000 w 10000"/>
                  <a:gd name="connsiteY3" fmla="*/ 0 h 10000"/>
                  <a:gd name="connsiteX4" fmla="*/ 2696 w 10000"/>
                  <a:gd name="connsiteY4" fmla="*/ 3977 h 10000"/>
                  <a:gd name="connsiteX0" fmla="*/ 2696 w 10000"/>
                  <a:gd name="connsiteY0" fmla="*/ 3872 h 9895"/>
                  <a:gd name="connsiteX1" fmla="*/ 0 w 10000"/>
                  <a:gd name="connsiteY1" fmla="*/ 9895 h 9895"/>
                  <a:gd name="connsiteX2" fmla="*/ 10000 w 10000"/>
                  <a:gd name="connsiteY2" fmla="*/ 8 h 9895"/>
                  <a:gd name="connsiteX3" fmla="*/ 10000 w 10000"/>
                  <a:gd name="connsiteY3" fmla="*/ 0 h 9895"/>
                  <a:gd name="connsiteX4" fmla="*/ 2696 w 10000"/>
                  <a:gd name="connsiteY4" fmla="*/ 3872 h 9895"/>
                  <a:gd name="connsiteX0" fmla="*/ 3153 w 10000"/>
                  <a:gd name="connsiteY0" fmla="*/ 3154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10000 w 10000"/>
                  <a:gd name="connsiteY3" fmla="*/ 0 h 10000"/>
                  <a:gd name="connsiteX4" fmla="*/ 3153 w 10000"/>
                  <a:gd name="connsiteY4" fmla="*/ 3154 h 10000"/>
                  <a:gd name="connsiteX0" fmla="*/ 3153 w 10000"/>
                  <a:gd name="connsiteY0" fmla="*/ 3154 h 9527"/>
                  <a:gd name="connsiteX1" fmla="*/ 0 w 10000"/>
                  <a:gd name="connsiteY1" fmla="*/ 9527 h 9527"/>
                  <a:gd name="connsiteX2" fmla="*/ 10000 w 10000"/>
                  <a:gd name="connsiteY2" fmla="*/ 8 h 9527"/>
                  <a:gd name="connsiteX3" fmla="*/ 10000 w 10000"/>
                  <a:gd name="connsiteY3" fmla="*/ 0 h 9527"/>
                  <a:gd name="connsiteX4" fmla="*/ 3153 w 10000"/>
                  <a:gd name="connsiteY4" fmla="*/ 3154 h 9527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10000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242"/>
                  <a:gd name="connsiteX1" fmla="*/ 0 w 10000"/>
                  <a:gd name="connsiteY1" fmla="*/ 10242 h 10242"/>
                  <a:gd name="connsiteX2" fmla="*/ 10000 w 10000"/>
                  <a:gd name="connsiteY2" fmla="*/ 8 h 10242"/>
                  <a:gd name="connsiteX3" fmla="*/ 9906 w 10000"/>
                  <a:gd name="connsiteY3" fmla="*/ 0 h 10242"/>
                  <a:gd name="connsiteX4" fmla="*/ 3153 w 10000"/>
                  <a:gd name="connsiteY4" fmla="*/ 3311 h 10242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3153 w 10000"/>
                  <a:gd name="connsiteY0" fmla="*/ 3311 h 10000"/>
                  <a:gd name="connsiteX1" fmla="*/ 0 w 10000"/>
                  <a:gd name="connsiteY1" fmla="*/ 10000 h 10000"/>
                  <a:gd name="connsiteX2" fmla="*/ 10000 w 10000"/>
                  <a:gd name="connsiteY2" fmla="*/ 8 h 10000"/>
                  <a:gd name="connsiteX3" fmla="*/ 9906 w 10000"/>
                  <a:gd name="connsiteY3" fmla="*/ 0 h 10000"/>
                  <a:gd name="connsiteX4" fmla="*/ 3153 w 10000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5318 w 12165"/>
                  <a:gd name="connsiteY0" fmla="*/ 3311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5318 w 12165"/>
                  <a:gd name="connsiteY4" fmla="*/ 3311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165"/>
                  <a:gd name="connsiteY0" fmla="*/ 3008 h 10000"/>
                  <a:gd name="connsiteX1" fmla="*/ 0 w 12165"/>
                  <a:gd name="connsiteY1" fmla="*/ 10000 h 10000"/>
                  <a:gd name="connsiteX2" fmla="*/ 12165 w 12165"/>
                  <a:gd name="connsiteY2" fmla="*/ 8 h 10000"/>
                  <a:gd name="connsiteX3" fmla="*/ 12071 w 12165"/>
                  <a:gd name="connsiteY3" fmla="*/ 0 h 10000"/>
                  <a:gd name="connsiteX4" fmla="*/ 4276 w 12165"/>
                  <a:gd name="connsiteY4" fmla="*/ 3008 h 10000"/>
                  <a:gd name="connsiteX0" fmla="*/ 4276 w 12878"/>
                  <a:gd name="connsiteY0" fmla="*/ 4165 h 11157"/>
                  <a:gd name="connsiteX1" fmla="*/ 0 w 12878"/>
                  <a:gd name="connsiteY1" fmla="*/ 11157 h 11157"/>
                  <a:gd name="connsiteX2" fmla="*/ 12165 w 12878"/>
                  <a:gd name="connsiteY2" fmla="*/ 1165 h 11157"/>
                  <a:gd name="connsiteX3" fmla="*/ 4276 w 12878"/>
                  <a:gd name="connsiteY3" fmla="*/ 4165 h 11157"/>
                  <a:gd name="connsiteX0" fmla="*/ 4276 w 12165"/>
                  <a:gd name="connsiteY0" fmla="*/ 3000 h 9992"/>
                  <a:gd name="connsiteX1" fmla="*/ 0 w 12165"/>
                  <a:gd name="connsiteY1" fmla="*/ 9992 h 9992"/>
                  <a:gd name="connsiteX2" fmla="*/ 12165 w 12165"/>
                  <a:gd name="connsiteY2" fmla="*/ 0 h 9992"/>
                  <a:gd name="connsiteX3" fmla="*/ 4276 w 12165"/>
                  <a:gd name="connsiteY3" fmla="*/ 3000 h 9992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00"/>
                  <a:gd name="connsiteY0" fmla="*/ 3002 h 10000"/>
                  <a:gd name="connsiteX1" fmla="*/ 0 w 10000"/>
                  <a:gd name="connsiteY1" fmla="*/ 10000 h 10000"/>
                  <a:gd name="connsiteX2" fmla="*/ 10000 w 10000"/>
                  <a:gd name="connsiteY2" fmla="*/ 0 h 10000"/>
                  <a:gd name="connsiteX3" fmla="*/ 3515 w 10000"/>
                  <a:gd name="connsiteY3" fmla="*/ 3002 h 10000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3515 w 10015"/>
                  <a:gd name="connsiteY0" fmla="*/ 336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3515 w 10015"/>
                  <a:gd name="connsiteY3" fmla="*/ 3368 h 10366"/>
                  <a:gd name="connsiteX0" fmla="*/ 4616 w 10015"/>
                  <a:gd name="connsiteY0" fmla="*/ 2878 h 10366"/>
                  <a:gd name="connsiteX1" fmla="*/ 0 w 10015"/>
                  <a:gd name="connsiteY1" fmla="*/ 10366 h 10366"/>
                  <a:gd name="connsiteX2" fmla="*/ 10015 w 10015"/>
                  <a:gd name="connsiteY2" fmla="*/ 0 h 10366"/>
                  <a:gd name="connsiteX3" fmla="*/ 4616 w 10015"/>
                  <a:gd name="connsiteY3" fmla="*/ 2878 h 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5" h="10366">
                    <a:moveTo>
                      <a:pt x="4616" y="2878"/>
                    </a:moveTo>
                    <a:cubicBezTo>
                      <a:pt x="4839" y="5786"/>
                      <a:pt x="2360" y="9892"/>
                      <a:pt x="0" y="10366"/>
                    </a:cubicBezTo>
                    <a:cubicBezTo>
                      <a:pt x="2803" y="10002"/>
                      <a:pt x="8842" y="4943"/>
                      <a:pt x="10015" y="0"/>
                    </a:cubicBezTo>
                    <a:cubicBezTo>
                      <a:pt x="9001" y="3244"/>
                      <a:pt x="6992" y="3711"/>
                      <a:pt x="4616" y="2878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AFAFAF"/>
                  </a:gs>
                  <a:gs pos="65000">
                    <a:srgbClr val="E6E6E6"/>
                  </a:gs>
                </a:gsLst>
                <a:lin ang="0" scaled="0"/>
                <a:tileRect/>
              </a:gradFill>
              <a:ln w="9" cap="flat">
                <a:noFill/>
                <a:prstDash val="solid"/>
                <a:miter lim="800000"/>
                <a:headEnd/>
                <a:tailEnd/>
              </a:ln>
              <a:effectLst>
                <a:outerShdw blurRad="381000" dist="101600" sx="102000" sy="102000" algn="ctr" rotWithShape="0">
                  <a:prstClr val="black">
                    <a:alpha val="5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0"/>
              </a:p>
            </p:txBody>
          </p:sp>
          <p:sp>
            <p:nvSpPr>
              <p:cNvPr id="693" name="Rechteck 692"/>
              <p:cNvSpPr/>
              <p:nvPr/>
            </p:nvSpPr>
            <p:spPr bwMode="gray">
              <a:xfrm>
                <a:off x="365719" y="5445536"/>
                <a:ext cx="49565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90500" indent="-190500" algn="ctr">
                  <a:buClr>
                    <a:srgbClr val="969696"/>
                  </a:buClr>
                  <a:defRPr/>
                </a:pPr>
                <a:r>
                  <a:rPr lang="en-US" sz="2400" b="1" noProof="1" smtClean="0">
                    <a:ln w="9525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  <a:cs typeface="Arial" charset="0"/>
                  </a:rPr>
                  <a:t>30</a:t>
                </a:r>
                <a:endParaRPr lang="en-US" sz="2400" b="1" noProof="1">
                  <a:ln w="9525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79917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Spheres with 3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4" name="Gruppieren 3"/>
          <p:cNvGrpSpPr/>
          <p:nvPr/>
        </p:nvGrpSpPr>
        <p:grpSpPr bwMode="gray">
          <a:xfrm>
            <a:off x="324642" y="1555750"/>
            <a:ext cx="8496300" cy="1332000"/>
            <a:chOff x="324642" y="1555750"/>
            <a:chExt cx="8496300" cy="1332000"/>
          </a:xfrm>
        </p:grpSpPr>
        <p:sp>
          <p:nvSpPr>
            <p:cNvPr id="13" name="Ellipse 12"/>
            <p:cNvSpPr/>
            <p:nvPr/>
          </p:nvSpPr>
          <p:spPr bwMode="gray">
            <a:xfrm>
              <a:off x="324642" y="1555750"/>
              <a:ext cx="1332000" cy="133200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684000" h="684000"/>
              <a:bevelB w="684000" h="684000"/>
            </a:sp3d>
          </p:spPr>
          <p:txBody>
            <a:bodyPr lIns="0" tIns="0" rIns="0" bIns="0" anchor="ctr"/>
            <a:lstStyle/>
            <a:p>
              <a:pPr algn="ctr"/>
              <a:r>
                <a:rPr lang="de-DE" sz="4800" b="1" dirty="0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de-DE" sz="4800" b="1" dirty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" name="Abgerundetes Rechteck 2"/>
            <p:cNvSpPr/>
            <p:nvPr/>
          </p:nvSpPr>
          <p:spPr bwMode="gray">
            <a:xfrm>
              <a:off x="1377702" y="1555750"/>
              <a:ext cx="7443240" cy="1332000"/>
            </a:xfrm>
            <a:custGeom>
              <a:avLst/>
              <a:gdLst/>
              <a:ahLst/>
              <a:cxnLst/>
              <a:rect l="l" t="t" r="r" b="b"/>
              <a:pathLst>
                <a:path w="7443240" h="1332000">
                  <a:moveTo>
                    <a:pt x="0" y="0"/>
                  </a:moveTo>
                  <a:lnTo>
                    <a:pt x="7221236" y="0"/>
                  </a:lnTo>
                  <a:cubicBezTo>
                    <a:pt x="7343845" y="0"/>
                    <a:pt x="7443240" y="99395"/>
                    <a:pt x="7443240" y="222004"/>
                  </a:cubicBezTo>
                  <a:lnTo>
                    <a:pt x="7443240" y="1109996"/>
                  </a:lnTo>
                  <a:cubicBezTo>
                    <a:pt x="7443240" y="1232605"/>
                    <a:pt x="7343845" y="1332000"/>
                    <a:pt x="7221236" y="1332000"/>
                  </a:cubicBezTo>
                  <a:lnTo>
                    <a:pt x="0" y="1332000"/>
                  </a:lnTo>
                  <a:cubicBezTo>
                    <a:pt x="231522" y="1200652"/>
                    <a:pt x="385986" y="951365"/>
                    <a:pt x="385986" y="666000"/>
                  </a:cubicBezTo>
                  <a:cubicBezTo>
                    <a:pt x="385986" y="380636"/>
                    <a:pt x="231522" y="13134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82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  <a:buClr>
                  <a:srgbClr val="FFFFFF"/>
                </a:buClr>
              </a:pPr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</a:t>
              </a:r>
              <a:r>
                <a:rPr lang="en-US" sz="2400" b="1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FFFFFF"/>
                </a:buClr>
                <a:buFont typeface="Wingdings" pitchFamily="2" charset="2"/>
                <a:buChar char="§"/>
                <a:defRPr/>
              </a:pPr>
              <a:r>
                <a:rPr lang="de-DE" sz="1600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This is a placeholder text. </a:t>
              </a:r>
              <a:endParaRPr lang="de-DE" sz="1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FFFFFF"/>
                </a:buClr>
                <a:buFont typeface="Wingdings" pitchFamily="2" charset="2"/>
                <a:buChar char="§"/>
                <a:defRPr/>
              </a:pPr>
              <a:r>
                <a:rPr lang="de-DE" sz="1600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This text can be replaced with your own text</a:t>
              </a:r>
              <a:r>
                <a:rPr lang="de-DE" sz="1600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.</a:t>
              </a:r>
              <a:endParaRPr lang="de-DE" sz="1600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</p:txBody>
        </p:sp>
      </p:grpSp>
      <p:grpSp>
        <p:nvGrpSpPr>
          <p:cNvPr id="5" name="Gruppieren 4"/>
          <p:cNvGrpSpPr/>
          <p:nvPr/>
        </p:nvGrpSpPr>
        <p:grpSpPr bwMode="gray">
          <a:xfrm>
            <a:off x="324642" y="3013031"/>
            <a:ext cx="8496300" cy="1332000"/>
            <a:chOff x="324642" y="3013031"/>
            <a:chExt cx="8496300" cy="1332000"/>
          </a:xfrm>
        </p:grpSpPr>
        <p:sp>
          <p:nvSpPr>
            <p:cNvPr id="14" name="Ellipse 13"/>
            <p:cNvSpPr/>
            <p:nvPr/>
          </p:nvSpPr>
          <p:spPr bwMode="gray">
            <a:xfrm>
              <a:off x="324642" y="3013031"/>
              <a:ext cx="1332000" cy="1332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684000" h="684000"/>
              <a:bevelB w="684000" h="684000"/>
            </a:sp3d>
          </p:spPr>
          <p:txBody>
            <a:bodyPr lIns="0" tIns="0" rIns="0" bIns="0" anchor="ctr"/>
            <a:lstStyle/>
            <a:p>
              <a:pPr algn="ctr"/>
              <a:r>
                <a:rPr lang="de-DE" sz="4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5" name="Abgerundetes Rechteck 2"/>
            <p:cNvSpPr/>
            <p:nvPr/>
          </p:nvSpPr>
          <p:spPr bwMode="gray">
            <a:xfrm>
              <a:off x="1377702" y="3013031"/>
              <a:ext cx="7443240" cy="1332000"/>
            </a:xfrm>
            <a:custGeom>
              <a:avLst/>
              <a:gdLst/>
              <a:ahLst/>
              <a:cxnLst/>
              <a:rect l="l" t="t" r="r" b="b"/>
              <a:pathLst>
                <a:path w="7443240" h="1332000">
                  <a:moveTo>
                    <a:pt x="0" y="0"/>
                  </a:moveTo>
                  <a:lnTo>
                    <a:pt x="7221236" y="0"/>
                  </a:lnTo>
                  <a:cubicBezTo>
                    <a:pt x="7343845" y="0"/>
                    <a:pt x="7443240" y="99395"/>
                    <a:pt x="7443240" y="222004"/>
                  </a:cubicBezTo>
                  <a:lnTo>
                    <a:pt x="7443240" y="1109996"/>
                  </a:lnTo>
                  <a:cubicBezTo>
                    <a:pt x="7443240" y="1232605"/>
                    <a:pt x="7343845" y="1332000"/>
                    <a:pt x="7221236" y="1332000"/>
                  </a:cubicBezTo>
                  <a:lnTo>
                    <a:pt x="0" y="1332000"/>
                  </a:lnTo>
                  <a:cubicBezTo>
                    <a:pt x="231522" y="1200652"/>
                    <a:pt x="385986" y="951365"/>
                    <a:pt x="385986" y="666000"/>
                  </a:cubicBezTo>
                  <a:cubicBezTo>
                    <a:pt x="385986" y="380636"/>
                    <a:pt x="231522" y="13134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82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  <a:buClr>
                  <a:srgbClr val="808080"/>
                </a:buClr>
              </a:pPr>
              <a:r>
                <a:rPr lang="en-US" sz="2400" dirty="0">
                  <a:solidFill>
                    <a:srgbClr val="292929"/>
                  </a:solidFill>
                </a:rPr>
                <a:t>Insert your own text here.</a:t>
              </a:r>
              <a:endParaRPr lang="en-US" sz="2400" dirty="0" smtClean="0">
                <a:solidFill>
                  <a:srgbClr val="292929"/>
                </a:solidFill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600" noProof="1" smtClean="0">
                  <a:solidFill>
                    <a:srgbClr val="292929"/>
                  </a:solidFill>
                  <a:cs typeface="Arial" charset="0"/>
                </a:rPr>
                <a:t>This is a placeholder text. </a:t>
              </a:r>
              <a:endParaRPr lang="de-DE" sz="1600" dirty="0" smtClean="0">
                <a:solidFill>
                  <a:srgbClr val="292929"/>
                </a:solidFill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600" noProof="1" smtClean="0">
                  <a:solidFill>
                    <a:srgbClr val="292929"/>
                  </a:solidFill>
                  <a:cs typeface="Arial" charset="0"/>
                </a:rPr>
                <a:t>This text can be replaced with your own text.</a:t>
              </a:r>
              <a:endParaRPr lang="de-DE" sz="1600" noProof="1">
                <a:solidFill>
                  <a:srgbClr val="292929"/>
                </a:solidFill>
                <a:cs typeface="Arial" charset="0"/>
              </a:endParaRP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4642" y="4470313"/>
            <a:ext cx="8496300" cy="1332000"/>
            <a:chOff x="324642" y="4470313"/>
            <a:chExt cx="8496300" cy="1332000"/>
          </a:xfrm>
        </p:grpSpPr>
        <p:sp>
          <p:nvSpPr>
            <p:cNvPr id="16" name="Ellipse 15"/>
            <p:cNvSpPr/>
            <p:nvPr/>
          </p:nvSpPr>
          <p:spPr bwMode="gray">
            <a:xfrm>
              <a:off x="324642" y="4470313"/>
              <a:ext cx="1332000" cy="1332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684000" h="684000"/>
              <a:bevelB w="684000" h="684000"/>
            </a:sp3d>
          </p:spPr>
          <p:txBody>
            <a:bodyPr lIns="0" tIns="0" rIns="0" bIns="0" anchor="ctr"/>
            <a:lstStyle/>
            <a:p>
              <a:pPr algn="ctr"/>
              <a:r>
                <a:rPr lang="de-DE" sz="4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7" name="Abgerundetes Rechteck 2"/>
            <p:cNvSpPr/>
            <p:nvPr/>
          </p:nvSpPr>
          <p:spPr bwMode="gray">
            <a:xfrm>
              <a:off x="1377702" y="4470313"/>
              <a:ext cx="7443240" cy="1332000"/>
            </a:xfrm>
            <a:custGeom>
              <a:avLst/>
              <a:gdLst/>
              <a:ahLst/>
              <a:cxnLst/>
              <a:rect l="l" t="t" r="r" b="b"/>
              <a:pathLst>
                <a:path w="7443240" h="1332000">
                  <a:moveTo>
                    <a:pt x="0" y="0"/>
                  </a:moveTo>
                  <a:lnTo>
                    <a:pt x="7221236" y="0"/>
                  </a:lnTo>
                  <a:cubicBezTo>
                    <a:pt x="7343845" y="0"/>
                    <a:pt x="7443240" y="99395"/>
                    <a:pt x="7443240" y="222004"/>
                  </a:cubicBezTo>
                  <a:lnTo>
                    <a:pt x="7443240" y="1109996"/>
                  </a:lnTo>
                  <a:cubicBezTo>
                    <a:pt x="7443240" y="1232605"/>
                    <a:pt x="7343845" y="1332000"/>
                    <a:pt x="7221236" y="1332000"/>
                  </a:cubicBezTo>
                  <a:lnTo>
                    <a:pt x="0" y="1332000"/>
                  </a:lnTo>
                  <a:cubicBezTo>
                    <a:pt x="231522" y="1200652"/>
                    <a:pt x="385986" y="951365"/>
                    <a:pt x="385986" y="666000"/>
                  </a:cubicBezTo>
                  <a:cubicBezTo>
                    <a:pt x="385986" y="380636"/>
                    <a:pt x="231522" y="13134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828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  <a:buClr>
                  <a:srgbClr val="808080"/>
                </a:buClr>
              </a:pPr>
              <a:r>
                <a:rPr lang="en-US" sz="2400" dirty="0">
                  <a:solidFill>
                    <a:srgbClr val="292929"/>
                  </a:solidFill>
                </a:rPr>
                <a:t>This text can be </a:t>
              </a:r>
              <a:r>
                <a:rPr lang="en-US" sz="2400" dirty="0" smtClean="0">
                  <a:solidFill>
                    <a:srgbClr val="292929"/>
                  </a:solidFill>
                </a:rPr>
                <a:t>replaced.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600" noProof="1">
                  <a:solidFill>
                    <a:srgbClr val="292929"/>
                  </a:solidFill>
                  <a:cs typeface="Arial" charset="0"/>
                </a:rPr>
                <a:t>This is a placeholder text. </a:t>
              </a:r>
              <a:endParaRPr lang="de-DE" sz="1600" dirty="0">
                <a:solidFill>
                  <a:srgbClr val="292929"/>
                </a:solidFill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600" noProof="1">
                  <a:solidFill>
                    <a:srgbClr val="292929"/>
                  </a:solidFill>
                  <a:cs typeface="Arial" charset="0"/>
                </a:rPr>
                <a:t>This text can be replaced with your own text</a:t>
              </a:r>
              <a:r>
                <a:rPr lang="de-DE" sz="1600" noProof="1" smtClean="0">
                  <a:solidFill>
                    <a:srgbClr val="292929"/>
                  </a:solidFill>
                  <a:cs typeface="Arial" charset="0"/>
                </a:rPr>
                <a:t>.</a:t>
              </a:r>
              <a:endParaRPr lang="de-DE" sz="1600" noProof="1">
                <a:solidFill>
                  <a:srgbClr val="292929"/>
                </a:solidFill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0731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- 8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21" name="Gruppieren 20"/>
          <p:cNvGrpSpPr/>
          <p:nvPr/>
        </p:nvGrpSpPr>
        <p:grpSpPr bwMode="gray">
          <a:xfrm>
            <a:off x="323850" y="1555750"/>
            <a:ext cx="8496300" cy="432000"/>
            <a:chOff x="323850" y="1555750"/>
            <a:chExt cx="8496300" cy="432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863850" y="1555750"/>
              <a:ext cx="7956300" cy="4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22" name="Gruppieren 21"/>
          <p:cNvGrpSpPr/>
          <p:nvPr/>
        </p:nvGrpSpPr>
        <p:grpSpPr bwMode="gray">
          <a:xfrm>
            <a:off x="323850" y="2100688"/>
            <a:ext cx="8496300" cy="432000"/>
            <a:chOff x="323850" y="2100688"/>
            <a:chExt cx="8496300" cy="432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210068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863850" y="2100688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323850" y="2645626"/>
            <a:ext cx="8496300" cy="432000"/>
            <a:chOff x="323850" y="2645626"/>
            <a:chExt cx="8496300" cy="432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2645626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863850" y="2645626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>
                  <a:solidFill>
                    <a:srgbClr val="404040"/>
                  </a:solidFill>
                </a:rPr>
                <a:t>Insert your own text here.</a:t>
              </a: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323850" y="3190564"/>
            <a:ext cx="8496300" cy="432000"/>
            <a:chOff x="323850" y="3190564"/>
            <a:chExt cx="8496300" cy="432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190564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863850" y="3190564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31" name="Gruppieren 30"/>
          <p:cNvGrpSpPr/>
          <p:nvPr/>
        </p:nvGrpSpPr>
        <p:grpSpPr bwMode="gray">
          <a:xfrm>
            <a:off x="323850" y="3735502"/>
            <a:ext cx="8496300" cy="432000"/>
            <a:chOff x="323850" y="3735502"/>
            <a:chExt cx="8496300" cy="432000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863850" y="3735502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32" name="Gruppieren 31"/>
          <p:cNvGrpSpPr/>
          <p:nvPr/>
        </p:nvGrpSpPr>
        <p:grpSpPr bwMode="gray">
          <a:xfrm>
            <a:off x="323850" y="4280440"/>
            <a:ext cx="8496300" cy="432000"/>
            <a:chOff x="323850" y="4280440"/>
            <a:chExt cx="8496300" cy="432000"/>
          </a:xfrm>
        </p:grpSpPr>
        <p:sp>
          <p:nvSpPr>
            <p:cNvPr id="25" name="Rectangle 55"/>
            <p:cNvSpPr>
              <a:spLocks noChangeArrowheads="1"/>
            </p:cNvSpPr>
            <p:nvPr/>
          </p:nvSpPr>
          <p:spPr bwMode="gray">
            <a:xfrm>
              <a:off x="323850" y="428044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gray">
            <a:xfrm>
              <a:off x="863850" y="4280440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>
                  <a:solidFill>
                    <a:srgbClr val="404040"/>
                  </a:solidFill>
                </a:rPr>
                <a:t>Insert your own text here.</a:t>
              </a:r>
            </a:p>
          </p:txBody>
        </p:sp>
      </p:grpSp>
      <p:grpSp>
        <p:nvGrpSpPr>
          <p:cNvPr id="33" name="Gruppieren 32"/>
          <p:cNvGrpSpPr/>
          <p:nvPr/>
        </p:nvGrpSpPr>
        <p:grpSpPr bwMode="gray">
          <a:xfrm>
            <a:off x="323850" y="4825378"/>
            <a:ext cx="8496300" cy="432000"/>
            <a:chOff x="323850" y="4825378"/>
            <a:chExt cx="8496300" cy="432000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82537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863850" y="4825378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6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34" name="Gruppieren 33"/>
          <p:cNvGrpSpPr/>
          <p:nvPr/>
        </p:nvGrpSpPr>
        <p:grpSpPr bwMode="gray">
          <a:xfrm>
            <a:off x="323850" y="5370313"/>
            <a:ext cx="8496300" cy="432000"/>
            <a:chOff x="323850" y="5370313"/>
            <a:chExt cx="8496300" cy="432000"/>
          </a:xfrm>
        </p:grpSpPr>
        <p:sp>
          <p:nvSpPr>
            <p:cNvPr id="29" name="Rectangle 59"/>
            <p:cNvSpPr>
              <a:spLocks noChangeArrowheads="1"/>
            </p:cNvSpPr>
            <p:nvPr/>
          </p:nvSpPr>
          <p:spPr bwMode="gray">
            <a:xfrm>
              <a:off x="323850" y="5370313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gray">
            <a:xfrm>
              <a:off x="863850" y="5370313"/>
              <a:ext cx="7956300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en-US" sz="16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80719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Spheres with 4 </a:t>
            </a:r>
            <a:r>
              <a:rPr lang="de-DE" b="0" noProof="1" smtClean="0"/>
              <a:t>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" name="Gruppieren 2"/>
          <p:cNvGrpSpPr/>
          <p:nvPr/>
        </p:nvGrpSpPr>
        <p:grpSpPr bwMode="gray">
          <a:xfrm>
            <a:off x="323850" y="1555749"/>
            <a:ext cx="8496300" cy="954001"/>
            <a:chOff x="323850" y="1555749"/>
            <a:chExt cx="8496300" cy="954001"/>
          </a:xfrm>
        </p:grpSpPr>
        <p:sp>
          <p:nvSpPr>
            <p:cNvPr id="28" name="Ellipse 27"/>
            <p:cNvSpPr/>
            <p:nvPr/>
          </p:nvSpPr>
          <p:spPr bwMode="gray">
            <a:xfrm>
              <a:off x="323850" y="1555749"/>
              <a:ext cx="954001" cy="954001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468000" h="468000"/>
              <a:bevelB w="468000" h="468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de-DE" sz="3600" b="1" dirty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9" name="Abgerundetes Rechteck 16"/>
            <p:cNvSpPr/>
            <p:nvPr/>
          </p:nvSpPr>
          <p:spPr bwMode="gray">
            <a:xfrm>
              <a:off x="1137734" y="1555749"/>
              <a:ext cx="7682416" cy="954001"/>
            </a:xfrm>
            <a:custGeom>
              <a:avLst/>
              <a:gdLst/>
              <a:ahLst/>
              <a:cxnLst/>
              <a:rect l="l" t="t" r="r" b="b"/>
              <a:pathLst>
                <a:path w="7682416" h="954001">
                  <a:moveTo>
                    <a:pt x="1" y="0"/>
                  </a:moveTo>
                  <a:lnTo>
                    <a:pt x="7523413" y="0"/>
                  </a:lnTo>
                  <a:cubicBezTo>
                    <a:pt x="7611228" y="0"/>
                    <a:pt x="7682416" y="71188"/>
                    <a:pt x="7682416" y="159003"/>
                  </a:cubicBezTo>
                  <a:lnTo>
                    <a:pt x="7682416" y="794998"/>
                  </a:lnTo>
                  <a:cubicBezTo>
                    <a:pt x="7682416" y="882813"/>
                    <a:pt x="7611228" y="954001"/>
                    <a:pt x="7523413" y="954001"/>
                  </a:cubicBezTo>
                  <a:lnTo>
                    <a:pt x="0" y="954001"/>
                  </a:lnTo>
                  <a:cubicBezTo>
                    <a:pt x="150360" y="848935"/>
                    <a:pt x="248115" y="674384"/>
                    <a:pt x="248115" y="477000"/>
                  </a:cubicBezTo>
                  <a:cubicBezTo>
                    <a:pt x="248115" y="279617"/>
                    <a:pt x="150361" y="105067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612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</a:pPr>
              <a:r>
                <a:rPr lang="en-US" sz="20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FFFFFF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This is a placeholder text. </a:t>
              </a:r>
              <a:endParaRPr lang="de-DE" sz="1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FFFFFF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This text can be replaced with your own text.</a:t>
              </a:r>
            </a:p>
          </p:txBody>
        </p:sp>
      </p:grpSp>
      <p:grpSp>
        <p:nvGrpSpPr>
          <p:cNvPr id="4" name="Gruppieren 3"/>
          <p:cNvGrpSpPr/>
          <p:nvPr/>
        </p:nvGrpSpPr>
        <p:grpSpPr bwMode="gray">
          <a:xfrm>
            <a:off x="323850" y="2652741"/>
            <a:ext cx="8496300" cy="954001"/>
            <a:chOff x="323850" y="2652741"/>
            <a:chExt cx="8496300" cy="954001"/>
          </a:xfrm>
        </p:grpSpPr>
        <p:sp>
          <p:nvSpPr>
            <p:cNvPr id="30" name="Ellipse 29"/>
            <p:cNvSpPr/>
            <p:nvPr/>
          </p:nvSpPr>
          <p:spPr bwMode="gray">
            <a:xfrm>
              <a:off x="323850" y="2652741"/>
              <a:ext cx="954001" cy="954001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468000" h="468000"/>
              <a:bevelB w="468000" h="468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1" name="Abgerundetes Rechteck 16"/>
            <p:cNvSpPr/>
            <p:nvPr/>
          </p:nvSpPr>
          <p:spPr bwMode="gray">
            <a:xfrm>
              <a:off x="1137734" y="2652741"/>
              <a:ext cx="7682416" cy="954001"/>
            </a:xfrm>
            <a:custGeom>
              <a:avLst/>
              <a:gdLst/>
              <a:ahLst/>
              <a:cxnLst/>
              <a:rect l="l" t="t" r="r" b="b"/>
              <a:pathLst>
                <a:path w="7682416" h="954001">
                  <a:moveTo>
                    <a:pt x="1" y="0"/>
                  </a:moveTo>
                  <a:lnTo>
                    <a:pt x="7523413" y="0"/>
                  </a:lnTo>
                  <a:cubicBezTo>
                    <a:pt x="7611228" y="0"/>
                    <a:pt x="7682416" y="71188"/>
                    <a:pt x="7682416" y="159003"/>
                  </a:cubicBezTo>
                  <a:lnTo>
                    <a:pt x="7682416" y="794998"/>
                  </a:lnTo>
                  <a:cubicBezTo>
                    <a:pt x="7682416" y="882813"/>
                    <a:pt x="7611228" y="954001"/>
                    <a:pt x="7523413" y="954001"/>
                  </a:cubicBezTo>
                  <a:lnTo>
                    <a:pt x="0" y="954001"/>
                  </a:lnTo>
                  <a:cubicBezTo>
                    <a:pt x="150360" y="848935"/>
                    <a:pt x="248115" y="674384"/>
                    <a:pt x="248115" y="477000"/>
                  </a:cubicBezTo>
                  <a:cubicBezTo>
                    <a:pt x="248115" y="279617"/>
                    <a:pt x="150361" y="105067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612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  <a:buClr>
                  <a:srgbClr val="808080"/>
                </a:buClr>
              </a:pPr>
              <a:r>
                <a:rPr lang="en-US" sz="2000" dirty="0">
                  <a:solidFill>
                    <a:srgbClr val="292929"/>
                  </a:solidFill>
                </a:rPr>
                <a:t>Insert your own text </a:t>
              </a:r>
              <a:r>
                <a:rPr lang="en-US" sz="2000" dirty="0" smtClean="0">
                  <a:solidFill>
                    <a:srgbClr val="292929"/>
                  </a:solidFill>
                </a:rPr>
                <a:t>here.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 smtClean="0">
                  <a:solidFill>
                    <a:srgbClr val="292929"/>
                  </a:solidFill>
                  <a:cs typeface="Arial" charset="0"/>
                </a:rPr>
                <a:t>This </a:t>
              </a: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is a placeholder text. </a:t>
              </a:r>
              <a:endParaRPr lang="de-DE" sz="1400" dirty="0">
                <a:solidFill>
                  <a:srgbClr val="292929"/>
                </a:solidFill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This text can be replaced with your own text.</a:t>
              </a:r>
            </a:p>
          </p:txBody>
        </p:sp>
      </p:grpSp>
      <p:grpSp>
        <p:nvGrpSpPr>
          <p:cNvPr id="5" name="Gruppieren 4"/>
          <p:cNvGrpSpPr/>
          <p:nvPr/>
        </p:nvGrpSpPr>
        <p:grpSpPr bwMode="gray">
          <a:xfrm>
            <a:off x="323850" y="3749733"/>
            <a:ext cx="8496300" cy="954001"/>
            <a:chOff x="323850" y="3749733"/>
            <a:chExt cx="8496300" cy="954001"/>
          </a:xfrm>
        </p:grpSpPr>
        <p:sp>
          <p:nvSpPr>
            <p:cNvPr id="32" name="Ellipse 31"/>
            <p:cNvSpPr/>
            <p:nvPr/>
          </p:nvSpPr>
          <p:spPr bwMode="gray">
            <a:xfrm>
              <a:off x="323850" y="3749733"/>
              <a:ext cx="954001" cy="954001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468000" h="468000"/>
              <a:bevelB w="468000" h="468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3" name="Abgerundetes Rechteck 16"/>
            <p:cNvSpPr/>
            <p:nvPr/>
          </p:nvSpPr>
          <p:spPr bwMode="gray">
            <a:xfrm>
              <a:off x="1137734" y="3749733"/>
              <a:ext cx="7682416" cy="954001"/>
            </a:xfrm>
            <a:custGeom>
              <a:avLst/>
              <a:gdLst/>
              <a:ahLst/>
              <a:cxnLst/>
              <a:rect l="l" t="t" r="r" b="b"/>
              <a:pathLst>
                <a:path w="7682416" h="954001">
                  <a:moveTo>
                    <a:pt x="1" y="0"/>
                  </a:moveTo>
                  <a:lnTo>
                    <a:pt x="7523413" y="0"/>
                  </a:lnTo>
                  <a:cubicBezTo>
                    <a:pt x="7611228" y="0"/>
                    <a:pt x="7682416" y="71188"/>
                    <a:pt x="7682416" y="159003"/>
                  </a:cubicBezTo>
                  <a:lnTo>
                    <a:pt x="7682416" y="794998"/>
                  </a:lnTo>
                  <a:cubicBezTo>
                    <a:pt x="7682416" y="882813"/>
                    <a:pt x="7611228" y="954001"/>
                    <a:pt x="7523413" y="954001"/>
                  </a:cubicBezTo>
                  <a:lnTo>
                    <a:pt x="0" y="954001"/>
                  </a:lnTo>
                  <a:cubicBezTo>
                    <a:pt x="150360" y="848935"/>
                    <a:pt x="248115" y="674384"/>
                    <a:pt x="248115" y="477000"/>
                  </a:cubicBezTo>
                  <a:cubicBezTo>
                    <a:pt x="248115" y="279617"/>
                    <a:pt x="150361" y="105067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612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  <a:buClr>
                  <a:srgbClr val="808080"/>
                </a:buClr>
              </a:pPr>
              <a:r>
                <a:rPr lang="en-US" sz="2000" dirty="0">
                  <a:solidFill>
                    <a:srgbClr val="292929"/>
                  </a:solidFill>
                </a:rPr>
                <a:t>This is a placeholder text.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This is a placeholder text. </a:t>
              </a:r>
              <a:endParaRPr lang="de-DE" sz="1400" dirty="0">
                <a:solidFill>
                  <a:srgbClr val="292929"/>
                </a:solidFill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This text can be replaced with your own 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0" y="4846724"/>
            <a:ext cx="8496300" cy="954001"/>
            <a:chOff x="323850" y="4846724"/>
            <a:chExt cx="8496300" cy="954001"/>
          </a:xfrm>
        </p:grpSpPr>
        <p:sp>
          <p:nvSpPr>
            <p:cNvPr id="34" name="Ellipse 33"/>
            <p:cNvSpPr/>
            <p:nvPr/>
          </p:nvSpPr>
          <p:spPr bwMode="gray">
            <a:xfrm>
              <a:off x="323850" y="4846724"/>
              <a:ext cx="954001" cy="954001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468000" h="468000"/>
              <a:bevelB w="468000" h="468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5" name="Abgerundetes Rechteck 16"/>
            <p:cNvSpPr/>
            <p:nvPr/>
          </p:nvSpPr>
          <p:spPr bwMode="gray">
            <a:xfrm>
              <a:off x="1137734" y="4846724"/>
              <a:ext cx="7682416" cy="954001"/>
            </a:xfrm>
            <a:custGeom>
              <a:avLst/>
              <a:gdLst/>
              <a:ahLst/>
              <a:cxnLst/>
              <a:rect l="l" t="t" r="r" b="b"/>
              <a:pathLst>
                <a:path w="7682416" h="954001">
                  <a:moveTo>
                    <a:pt x="1" y="0"/>
                  </a:moveTo>
                  <a:lnTo>
                    <a:pt x="7523413" y="0"/>
                  </a:lnTo>
                  <a:cubicBezTo>
                    <a:pt x="7611228" y="0"/>
                    <a:pt x="7682416" y="71188"/>
                    <a:pt x="7682416" y="159003"/>
                  </a:cubicBezTo>
                  <a:lnTo>
                    <a:pt x="7682416" y="794998"/>
                  </a:lnTo>
                  <a:cubicBezTo>
                    <a:pt x="7682416" y="882813"/>
                    <a:pt x="7611228" y="954001"/>
                    <a:pt x="7523413" y="954001"/>
                  </a:cubicBezTo>
                  <a:lnTo>
                    <a:pt x="0" y="954001"/>
                  </a:lnTo>
                  <a:cubicBezTo>
                    <a:pt x="150360" y="848935"/>
                    <a:pt x="248115" y="674384"/>
                    <a:pt x="248115" y="477000"/>
                  </a:cubicBezTo>
                  <a:cubicBezTo>
                    <a:pt x="248115" y="279617"/>
                    <a:pt x="150361" y="105067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612000" tIns="0" rIns="0" bIns="0" anchor="ctr"/>
            <a:lstStyle/>
            <a:p>
              <a:pPr lvl="0">
                <a:lnSpc>
                  <a:spcPct val="90000"/>
                </a:lnSpc>
                <a:spcAft>
                  <a:spcPct val="20000"/>
                </a:spcAft>
                <a:buClr>
                  <a:srgbClr val="808080"/>
                </a:buClr>
              </a:pPr>
              <a:r>
                <a:rPr lang="en-US" sz="2000" dirty="0">
                  <a:solidFill>
                    <a:srgbClr val="292929"/>
                  </a:solidFill>
                </a:rPr>
                <a:t>This text can be replaced with your </a:t>
              </a:r>
              <a:r>
                <a:rPr lang="en-US" sz="2000" dirty="0" smtClean="0">
                  <a:solidFill>
                    <a:srgbClr val="292929"/>
                  </a:solidFill>
                </a:rPr>
                <a:t>text.</a:t>
              </a: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 smtClean="0">
                  <a:solidFill>
                    <a:srgbClr val="292929"/>
                  </a:solidFill>
                  <a:cs typeface="Arial" charset="0"/>
                </a:rPr>
                <a:t>This </a:t>
              </a: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is a placeholder text. </a:t>
              </a:r>
              <a:endParaRPr lang="de-DE" sz="1400" dirty="0">
                <a:solidFill>
                  <a:srgbClr val="292929"/>
                </a:solidFill>
                <a:cs typeface="Arial" charset="0"/>
              </a:endParaRPr>
            </a:p>
            <a:p>
              <a:pPr marL="190500" lvl="0" indent="-190500">
                <a:lnSpc>
                  <a:spcPct val="95000"/>
                </a:lnSpc>
                <a:spcAft>
                  <a:spcPts val="400"/>
                </a:spcAft>
                <a:buClr>
                  <a:srgbClr val="808080"/>
                </a:buClr>
                <a:buFont typeface="Wingdings" pitchFamily="2" charset="2"/>
                <a:buChar char="§"/>
                <a:defRPr/>
              </a:pPr>
              <a:r>
                <a:rPr lang="de-DE" sz="1400" noProof="1">
                  <a:solidFill>
                    <a:srgbClr val="292929"/>
                  </a:solidFill>
                  <a:cs typeface="Arial" charset="0"/>
                </a:rPr>
                <a:t>This text can be replaced with 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33404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Spheres with 5 </a:t>
            </a:r>
            <a:r>
              <a:rPr lang="de-DE" b="0" noProof="1" smtClean="0"/>
              <a:t>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" name="Gruppieren 2"/>
          <p:cNvGrpSpPr/>
          <p:nvPr/>
        </p:nvGrpSpPr>
        <p:grpSpPr bwMode="gray">
          <a:xfrm>
            <a:off x="323850" y="1555750"/>
            <a:ext cx="8497092" cy="735014"/>
            <a:chOff x="323850" y="1555750"/>
            <a:chExt cx="8497092" cy="735014"/>
          </a:xfrm>
        </p:grpSpPr>
        <p:sp>
          <p:nvSpPr>
            <p:cNvPr id="27" name="Ellipse 26"/>
            <p:cNvSpPr/>
            <p:nvPr/>
          </p:nvSpPr>
          <p:spPr bwMode="gray">
            <a:xfrm>
              <a:off x="323850" y="1555750"/>
              <a:ext cx="735014" cy="735014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360000" h="360000"/>
              <a:bevelB w="360000" h="360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200" b="1" dirty="0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de-DE" sz="3200" b="1" dirty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Abgerundetes Rechteck 2"/>
            <p:cNvSpPr/>
            <p:nvPr/>
          </p:nvSpPr>
          <p:spPr bwMode="gray">
            <a:xfrm>
              <a:off x="988412" y="1555750"/>
              <a:ext cx="7832530" cy="735014"/>
            </a:xfrm>
            <a:custGeom>
              <a:avLst/>
              <a:gdLst/>
              <a:ahLst/>
              <a:cxnLst/>
              <a:rect l="l" t="t" r="r" b="b"/>
              <a:pathLst>
                <a:path w="7832530" h="735014">
                  <a:moveTo>
                    <a:pt x="3" y="0"/>
                  </a:moveTo>
                  <a:lnTo>
                    <a:pt x="7710025" y="0"/>
                  </a:lnTo>
                  <a:cubicBezTo>
                    <a:pt x="7777683" y="0"/>
                    <a:pt x="7832530" y="54847"/>
                    <a:pt x="7832530" y="122505"/>
                  </a:cubicBezTo>
                  <a:lnTo>
                    <a:pt x="7832530" y="612509"/>
                  </a:lnTo>
                  <a:cubicBezTo>
                    <a:pt x="7832530" y="680167"/>
                    <a:pt x="7777683" y="735014"/>
                    <a:pt x="7710025" y="735014"/>
                  </a:cubicBezTo>
                  <a:lnTo>
                    <a:pt x="0" y="735014"/>
                  </a:lnTo>
                  <a:cubicBezTo>
                    <a:pt x="108733" y="649570"/>
                    <a:pt x="177350" y="516551"/>
                    <a:pt x="177350" y="367506"/>
                  </a:cubicBezTo>
                  <a:cubicBezTo>
                    <a:pt x="177350" y="218462"/>
                    <a:pt x="108734" y="85444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32000" tIns="0" rIns="0" bIns="0" anchor="ctr"/>
            <a:lstStyle/>
            <a:p>
              <a:pPr lvl="0">
                <a:spcAft>
                  <a:spcPts val="200"/>
                </a:spcAft>
              </a:pPr>
              <a:r>
                <a:rPr lang="en-US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This is a placeholder text</a:t>
              </a:r>
              <a:r>
                <a:rPr lang="en-US" b="1" dirty="0" smtClean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.</a:t>
              </a:r>
              <a:endParaRPr lang="de-DE" sz="1200" noProof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endParaRPr>
            </a:p>
          </p:txBody>
        </p:sp>
      </p:grpSp>
      <p:grpSp>
        <p:nvGrpSpPr>
          <p:cNvPr id="4" name="Gruppieren 3"/>
          <p:cNvGrpSpPr/>
          <p:nvPr/>
        </p:nvGrpSpPr>
        <p:grpSpPr bwMode="gray">
          <a:xfrm>
            <a:off x="323850" y="2433240"/>
            <a:ext cx="8497092" cy="735014"/>
            <a:chOff x="323850" y="2433240"/>
            <a:chExt cx="8497092" cy="735014"/>
          </a:xfrm>
        </p:grpSpPr>
        <p:sp>
          <p:nvSpPr>
            <p:cNvPr id="37" name="Ellipse 36"/>
            <p:cNvSpPr/>
            <p:nvPr/>
          </p:nvSpPr>
          <p:spPr bwMode="gray">
            <a:xfrm>
              <a:off x="323850" y="2433240"/>
              <a:ext cx="735014" cy="735014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360000" h="360000"/>
              <a:bevelB w="360000" h="360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8" name="Abgerundetes Rechteck 2"/>
            <p:cNvSpPr/>
            <p:nvPr/>
          </p:nvSpPr>
          <p:spPr bwMode="gray">
            <a:xfrm>
              <a:off x="988412" y="2433240"/>
              <a:ext cx="7832530" cy="735014"/>
            </a:xfrm>
            <a:custGeom>
              <a:avLst/>
              <a:gdLst/>
              <a:ahLst/>
              <a:cxnLst/>
              <a:rect l="l" t="t" r="r" b="b"/>
              <a:pathLst>
                <a:path w="7832530" h="735014">
                  <a:moveTo>
                    <a:pt x="3" y="0"/>
                  </a:moveTo>
                  <a:lnTo>
                    <a:pt x="7710025" y="0"/>
                  </a:lnTo>
                  <a:cubicBezTo>
                    <a:pt x="7777683" y="0"/>
                    <a:pt x="7832530" y="54847"/>
                    <a:pt x="7832530" y="122505"/>
                  </a:cubicBezTo>
                  <a:lnTo>
                    <a:pt x="7832530" y="612509"/>
                  </a:lnTo>
                  <a:cubicBezTo>
                    <a:pt x="7832530" y="680167"/>
                    <a:pt x="7777683" y="735014"/>
                    <a:pt x="7710025" y="735014"/>
                  </a:cubicBezTo>
                  <a:lnTo>
                    <a:pt x="0" y="735014"/>
                  </a:lnTo>
                  <a:cubicBezTo>
                    <a:pt x="108733" y="649570"/>
                    <a:pt x="177350" y="516551"/>
                    <a:pt x="177350" y="367506"/>
                  </a:cubicBezTo>
                  <a:cubicBezTo>
                    <a:pt x="177350" y="218462"/>
                    <a:pt x="108734" y="85444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32000" tIns="0" rIns="0" bIns="0" anchor="ctr"/>
            <a:lstStyle/>
            <a:p>
              <a:pPr lvl="0"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Insert your own text here.</a:t>
              </a:r>
            </a:p>
          </p:txBody>
        </p:sp>
      </p:grpSp>
      <p:grpSp>
        <p:nvGrpSpPr>
          <p:cNvPr id="5" name="Gruppieren 4"/>
          <p:cNvGrpSpPr/>
          <p:nvPr/>
        </p:nvGrpSpPr>
        <p:grpSpPr bwMode="gray">
          <a:xfrm>
            <a:off x="323850" y="3310730"/>
            <a:ext cx="8497092" cy="735014"/>
            <a:chOff x="323850" y="3310730"/>
            <a:chExt cx="8497092" cy="735014"/>
          </a:xfrm>
        </p:grpSpPr>
        <p:sp>
          <p:nvSpPr>
            <p:cNvPr id="39" name="Ellipse 38"/>
            <p:cNvSpPr/>
            <p:nvPr/>
          </p:nvSpPr>
          <p:spPr bwMode="gray">
            <a:xfrm>
              <a:off x="323850" y="3310730"/>
              <a:ext cx="735014" cy="735014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360000" h="360000"/>
              <a:bevelB w="360000" h="360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0" name="Abgerundetes Rechteck 2"/>
            <p:cNvSpPr/>
            <p:nvPr/>
          </p:nvSpPr>
          <p:spPr bwMode="gray">
            <a:xfrm>
              <a:off x="988412" y="3310730"/>
              <a:ext cx="7832530" cy="735014"/>
            </a:xfrm>
            <a:custGeom>
              <a:avLst/>
              <a:gdLst/>
              <a:ahLst/>
              <a:cxnLst/>
              <a:rect l="l" t="t" r="r" b="b"/>
              <a:pathLst>
                <a:path w="7832530" h="735014">
                  <a:moveTo>
                    <a:pt x="3" y="0"/>
                  </a:moveTo>
                  <a:lnTo>
                    <a:pt x="7710025" y="0"/>
                  </a:lnTo>
                  <a:cubicBezTo>
                    <a:pt x="7777683" y="0"/>
                    <a:pt x="7832530" y="54847"/>
                    <a:pt x="7832530" y="122505"/>
                  </a:cubicBezTo>
                  <a:lnTo>
                    <a:pt x="7832530" y="612509"/>
                  </a:lnTo>
                  <a:cubicBezTo>
                    <a:pt x="7832530" y="680167"/>
                    <a:pt x="7777683" y="735014"/>
                    <a:pt x="7710025" y="735014"/>
                  </a:cubicBezTo>
                  <a:lnTo>
                    <a:pt x="0" y="735014"/>
                  </a:lnTo>
                  <a:cubicBezTo>
                    <a:pt x="108733" y="649570"/>
                    <a:pt x="177350" y="516551"/>
                    <a:pt x="177350" y="367506"/>
                  </a:cubicBezTo>
                  <a:cubicBezTo>
                    <a:pt x="177350" y="218462"/>
                    <a:pt x="108734" y="85444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32000" tIns="0" rIns="0" bIns="0" anchor="ctr"/>
            <a:lstStyle/>
            <a:p>
              <a:pPr lvl="0"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This text can be replaced with your 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0" y="4188220"/>
            <a:ext cx="8497092" cy="735014"/>
            <a:chOff x="323850" y="4188220"/>
            <a:chExt cx="8497092" cy="735014"/>
          </a:xfrm>
        </p:grpSpPr>
        <p:sp>
          <p:nvSpPr>
            <p:cNvPr id="41" name="Ellipse 40"/>
            <p:cNvSpPr/>
            <p:nvPr/>
          </p:nvSpPr>
          <p:spPr bwMode="gray">
            <a:xfrm>
              <a:off x="323850" y="4188220"/>
              <a:ext cx="735014" cy="735014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360000" h="360000"/>
              <a:bevelB w="360000" h="360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2" name="Abgerundetes Rechteck 2"/>
            <p:cNvSpPr/>
            <p:nvPr/>
          </p:nvSpPr>
          <p:spPr bwMode="gray">
            <a:xfrm>
              <a:off x="988412" y="4188220"/>
              <a:ext cx="7832530" cy="735014"/>
            </a:xfrm>
            <a:custGeom>
              <a:avLst/>
              <a:gdLst/>
              <a:ahLst/>
              <a:cxnLst/>
              <a:rect l="l" t="t" r="r" b="b"/>
              <a:pathLst>
                <a:path w="7832530" h="735014">
                  <a:moveTo>
                    <a:pt x="3" y="0"/>
                  </a:moveTo>
                  <a:lnTo>
                    <a:pt x="7710025" y="0"/>
                  </a:lnTo>
                  <a:cubicBezTo>
                    <a:pt x="7777683" y="0"/>
                    <a:pt x="7832530" y="54847"/>
                    <a:pt x="7832530" y="122505"/>
                  </a:cubicBezTo>
                  <a:lnTo>
                    <a:pt x="7832530" y="612509"/>
                  </a:lnTo>
                  <a:cubicBezTo>
                    <a:pt x="7832530" y="680167"/>
                    <a:pt x="7777683" y="735014"/>
                    <a:pt x="7710025" y="735014"/>
                  </a:cubicBezTo>
                  <a:lnTo>
                    <a:pt x="0" y="735014"/>
                  </a:lnTo>
                  <a:cubicBezTo>
                    <a:pt x="108733" y="649570"/>
                    <a:pt x="177350" y="516551"/>
                    <a:pt x="177350" y="367506"/>
                  </a:cubicBezTo>
                  <a:cubicBezTo>
                    <a:pt x="177350" y="218462"/>
                    <a:pt x="108734" y="85444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32000" tIns="0" rIns="0" bIns="0" anchor="ctr"/>
            <a:lstStyle/>
            <a:p>
              <a:pPr lvl="0"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Insert your own text here.</a:t>
              </a:r>
            </a:p>
          </p:txBody>
        </p:sp>
      </p:grpSp>
      <p:grpSp>
        <p:nvGrpSpPr>
          <p:cNvPr id="7" name="Gruppieren 6"/>
          <p:cNvGrpSpPr/>
          <p:nvPr/>
        </p:nvGrpSpPr>
        <p:grpSpPr bwMode="gray">
          <a:xfrm>
            <a:off x="323850" y="5065711"/>
            <a:ext cx="8497092" cy="735014"/>
            <a:chOff x="323850" y="5065711"/>
            <a:chExt cx="8497092" cy="735014"/>
          </a:xfrm>
        </p:grpSpPr>
        <p:sp>
          <p:nvSpPr>
            <p:cNvPr id="43" name="Ellipse 42"/>
            <p:cNvSpPr/>
            <p:nvPr/>
          </p:nvSpPr>
          <p:spPr bwMode="gray">
            <a:xfrm>
              <a:off x="323850" y="5065711"/>
              <a:ext cx="735014" cy="735014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360000" h="360000"/>
              <a:bevelB w="360000" h="360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  <a:endParaRPr lang="de-DE" sz="36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4" name="Abgerundetes Rechteck 2"/>
            <p:cNvSpPr/>
            <p:nvPr/>
          </p:nvSpPr>
          <p:spPr bwMode="gray">
            <a:xfrm>
              <a:off x="988412" y="5065711"/>
              <a:ext cx="7832530" cy="735014"/>
            </a:xfrm>
            <a:custGeom>
              <a:avLst/>
              <a:gdLst/>
              <a:ahLst/>
              <a:cxnLst/>
              <a:rect l="l" t="t" r="r" b="b"/>
              <a:pathLst>
                <a:path w="7832530" h="735014">
                  <a:moveTo>
                    <a:pt x="3" y="0"/>
                  </a:moveTo>
                  <a:lnTo>
                    <a:pt x="7710025" y="0"/>
                  </a:lnTo>
                  <a:cubicBezTo>
                    <a:pt x="7777683" y="0"/>
                    <a:pt x="7832530" y="54847"/>
                    <a:pt x="7832530" y="122505"/>
                  </a:cubicBezTo>
                  <a:lnTo>
                    <a:pt x="7832530" y="612509"/>
                  </a:lnTo>
                  <a:cubicBezTo>
                    <a:pt x="7832530" y="680167"/>
                    <a:pt x="7777683" y="735014"/>
                    <a:pt x="7710025" y="735014"/>
                  </a:cubicBezTo>
                  <a:lnTo>
                    <a:pt x="0" y="735014"/>
                  </a:lnTo>
                  <a:cubicBezTo>
                    <a:pt x="108733" y="649570"/>
                    <a:pt x="177350" y="516551"/>
                    <a:pt x="177350" y="367506"/>
                  </a:cubicBezTo>
                  <a:cubicBezTo>
                    <a:pt x="177350" y="218462"/>
                    <a:pt x="108734" y="85444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432000" tIns="0" rIns="0" bIns="0" anchor="ctr"/>
            <a:lstStyle/>
            <a:p>
              <a:pPr lvl="0"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This is a placeholder text</a:t>
              </a:r>
              <a:r>
                <a:rPr lang="en-US" dirty="0" smtClean="0">
                  <a:solidFill>
                    <a:srgbClr val="292929"/>
                  </a:solidFill>
                </a:rPr>
                <a:t>.</a:t>
              </a:r>
              <a:endParaRPr lang="de-DE" sz="1200" noProof="1">
                <a:solidFill>
                  <a:srgbClr val="292929"/>
                </a:solidFill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1049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</a:t>
            </a:r>
            <a:r>
              <a:rPr lang="de-DE" b="0" noProof="1"/>
              <a:t>Spheres with 6 </a:t>
            </a:r>
            <a:r>
              <a:rPr lang="de-DE" b="0" noProof="1" smtClean="0"/>
              <a:t>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" name="Gruppieren 2"/>
          <p:cNvGrpSpPr/>
          <p:nvPr/>
        </p:nvGrpSpPr>
        <p:grpSpPr bwMode="gray">
          <a:xfrm>
            <a:off x="323850" y="1555750"/>
            <a:ext cx="8496300" cy="576000"/>
            <a:chOff x="323850" y="1555750"/>
            <a:chExt cx="8496300" cy="576000"/>
          </a:xfrm>
        </p:grpSpPr>
        <p:sp>
          <p:nvSpPr>
            <p:cNvPr id="28" name="Ellipse 27"/>
            <p:cNvSpPr/>
            <p:nvPr/>
          </p:nvSpPr>
          <p:spPr bwMode="gray">
            <a:xfrm>
              <a:off x="323850" y="1555750"/>
              <a:ext cx="576000" cy="57600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000" h="288000"/>
              <a:bevelB w="288000" h="28800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 smtClean="0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endParaRPr lang="de-DE" sz="2800" b="1" dirty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9" name="Abgerundetes Rechteck 4"/>
            <p:cNvSpPr/>
            <p:nvPr/>
          </p:nvSpPr>
          <p:spPr bwMode="gray">
            <a:xfrm>
              <a:off x="882186" y="1555750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This is a placeholder text.</a:t>
              </a:r>
            </a:p>
          </p:txBody>
        </p:sp>
      </p:grpSp>
      <p:grpSp>
        <p:nvGrpSpPr>
          <p:cNvPr id="4" name="Gruppieren 3"/>
          <p:cNvGrpSpPr/>
          <p:nvPr/>
        </p:nvGrpSpPr>
        <p:grpSpPr bwMode="gray">
          <a:xfrm>
            <a:off x="323850" y="2289545"/>
            <a:ext cx="8496300" cy="576000"/>
            <a:chOff x="323850" y="2289545"/>
            <a:chExt cx="8496300" cy="576000"/>
          </a:xfrm>
        </p:grpSpPr>
        <p:sp>
          <p:nvSpPr>
            <p:cNvPr id="30" name="Ellipse 29"/>
            <p:cNvSpPr/>
            <p:nvPr/>
          </p:nvSpPr>
          <p:spPr bwMode="gray">
            <a:xfrm>
              <a:off x="323850" y="2289545"/>
              <a:ext cx="576000" cy="576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290" h="288290"/>
              <a:bevelB w="288290" h="28829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28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1" name="Abgerundetes Rechteck 4"/>
            <p:cNvSpPr/>
            <p:nvPr/>
          </p:nvSpPr>
          <p:spPr bwMode="gray">
            <a:xfrm>
              <a:off x="882186" y="2289545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Insert your own text here.</a:t>
              </a:r>
            </a:p>
          </p:txBody>
        </p:sp>
      </p:grpSp>
      <p:grpSp>
        <p:nvGrpSpPr>
          <p:cNvPr id="5" name="Gruppieren 4"/>
          <p:cNvGrpSpPr/>
          <p:nvPr/>
        </p:nvGrpSpPr>
        <p:grpSpPr bwMode="gray">
          <a:xfrm>
            <a:off x="323850" y="3023340"/>
            <a:ext cx="8496300" cy="576000"/>
            <a:chOff x="323850" y="3023340"/>
            <a:chExt cx="8496300" cy="576000"/>
          </a:xfrm>
        </p:grpSpPr>
        <p:sp>
          <p:nvSpPr>
            <p:cNvPr id="32" name="Ellipse 31"/>
            <p:cNvSpPr/>
            <p:nvPr/>
          </p:nvSpPr>
          <p:spPr bwMode="gray">
            <a:xfrm>
              <a:off x="323850" y="3023340"/>
              <a:ext cx="576000" cy="576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290" h="288290"/>
              <a:bevelB w="288290" h="28829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33" name="Abgerundetes Rechteck 4"/>
            <p:cNvSpPr/>
            <p:nvPr/>
          </p:nvSpPr>
          <p:spPr bwMode="gray">
            <a:xfrm>
              <a:off x="882186" y="3023340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This is a placeholder 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0" y="3757135"/>
            <a:ext cx="8496300" cy="576000"/>
            <a:chOff x="323850" y="3757135"/>
            <a:chExt cx="8496300" cy="576000"/>
          </a:xfrm>
        </p:grpSpPr>
        <p:sp>
          <p:nvSpPr>
            <p:cNvPr id="34" name="Ellipse 33"/>
            <p:cNvSpPr/>
            <p:nvPr/>
          </p:nvSpPr>
          <p:spPr bwMode="gray">
            <a:xfrm>
              <a:off x="323850" y="3757135"/>
              <a:ext cx="576000" cy="576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290" h="288290"/>
              <a:bevelB w="288290" h="28829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35" name="Abgerundetes Rechteck 4"/>
            <p:cNvSpPr/>
            <p:nvPr/>
          </p:nvSpPr>
          <p:spPr bwMode="gray">
            <a:xfrm>
              <a:off x="882186" y="3757135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This text can be replaced with your text.</a:t>
              </a:r>
            </a:p>
          </p:txBody>
        </p:sp>
      </p:grpSp>
      <p:grpSp>
        <p:nvGrpSpPr>
          <p:cNvPr id="7" name="Gruppieren 6"/>
          <p:cNvGrpSpPr/>
          <p:nvPr/>
        </p:nvGrpSpPr>
        <p:grpSpPr bwMode="gray">
          <a:xfrm>
            <a:off x="323850" y="4490930"/>
            <a:ext cx="8496300" cy="576000"/>
            <a:chOff x="323850" y="4490930"/>
            <a:chExt cx="8496300" cy="576000"/>
          </a:xfrm>
        </p:grpSpPr>
        <p:sp>
          <p:nvSpPr>
            <p:cNvPr id="45" name="Ellipse 44"/>
            <p:cNvSpPr/>
            <p:nvPr/>
          </p:nvSpPr>
          <p:spPr bwMode="gray">
            <a:xfrm>
              <a:off x="323850" y="4490930"/>
              <a:ext cx="576000" cy="576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290" h="288290"/>
              <a:bevelB w="288290" h="28829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46" name="Abgerundetes Rechteck 4"/>
            <p:cNvSpPr/>
            <p:nvPr/>
          </p:nvSpPr>
          <p:spPr bwMode="gray">
            <a:xfrm>
              <a:off x="882186" y="4490930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Insert your own text here.</a:t>
              </a:r>
            </a:p>
          </p:txBody>
        </p:sp>
      </p:grpSp>
      <p:grpSp>
        <p:nvGrpSpPr>
          <p:cNvPr id="8" name="Gruppieren 7"/>
          <p:cNvGrpSpPr/>
          <p:nvPr/>
        </p:nvGrpSpPr>
        <p:grpSpPr bwMode="gray">
          <a:xfrm>
            <a:off x="323850" y="5224725"/>
            <a:ext cx="8496300" cy="576000"/>
            <a:chOff x="323850" y="5224725"/>
            <a:chExt cx="8496300" cy="576000"/>
          </a:xfrm>
        </p:grpSpPr>
        <p:sp>
          <p:nvSpPr>
            <p:cNvPr id="47" name="Ellipse 46"/>
            <p:cNvSpPr/>
            <p:nvPr/>
          </p:nvSpPr>
          <p:spPr bwMode="gray">
            <a:xfrm>
              <a:off x="323850" y="5224725"/>
              <a:ext cx="576000" cy="576000"/>
            </a:xfrm>
            <a:prstGeom prst="ellipse">
              <a:avLst/>
            </a:prstGeom>
            <a:solidFill>
              <a:srgbClr val="FFFFFF"/>
            </a:solidFill>
            <a:ln w="12700">
              <a:noFill/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 prstMaterial="matte">
              <a:bevelT w="288290" h="288290"/>
              <a:bevelB w="288290" h="288290"/>
            </a:sp3d>
          </p:spPr>
          <p:txBody>
            <a:bodyPr lIns="0" tIns="0" rIns="0" bIns="0" anchor="ctr">
              <a:sp3d/>
            </a:bodyPr>
            <a:lstStyle/>
            <a:p>
              <a:pPr algn="ctr"/>
              <a:r>
                <a:rPr lang="de-DE" sz="28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</a:p>
          </p:txBody>
        </p:sp>
        <p:sp>
          <p:nvSpPr>
            <p:cNvPr id="48" name="Abgerundetes Rechteck 4"/>
            <p:cNvSpPr/>
            <p:nvPr/>
          </p:nvSpPr>
          <p:spPr bwMode="gray">
            <a:xfrm>
              <a:off x="882186" y="5224725"/>
              <a:ext cx="7937964" cy="576000"/>
            </a:xfrm>
            <a:custGeom>
              <a:avLst/>
              <a:gdLst/>
              <a:ahLst/>
              <a:cxnLst/>
              <a:rect l="l" t="t" r="r" b="b"/>
              <a:pathLst>
                <a:path w="7937964" h="576000">
                  <a:moveTo>
                    <a:pt x="0" y="0"/>
                  </a:moveTo>
                  <a:lnTo>
                    <a:pt x="7841962" y="0"/>
                  </a:lnTo>
                  <a:cubicBezTo>
                    <a:pt x="7894982" y="0"/>
                    <a:pt x="7937964" y="42982"/>
                    <a:pt x="7937964" y="96002"/>
                  </a:cubicBezTo>
                  <a:lnTo>
                    <a:pt x="7937964" y="479998"/>
                  </a:lnTo>
                  <a:cubicBezTo>
                    <a:pt x="7937964" y="533018"/>
                    <a:pt x="7894982" y="576000"/>
                    <a:pt x="7841962" y="576000"/>
                  </a:cubicBezTo>
                  <a:lnTo>
                    <a:pt x="0" y="576000"/>
                  </a:lnTo>
                  <a:cubicBezTo>
                    <a:pt x="77614" y="504491"/>
                    <a:pt x="125664" y="401857"/>
                    <a:pt x="125664" y="288000"/>
                  </a:cubicBezTo>
                  <a:cubicBezTo>
                    <a:pt x="125664" y="174143"/>
                    <a:pt x="77614" y="7150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0" tIns="0" rIns="0" bIns="0" anchor="ctr"/>
            <a:lstStyle/>
            <a:p>
              <a:pPr>
                <a:spcAft>
                  <a:spcPts val="200"/>
                </a:spcAft>
              </a:pPr>
              <a:r>
                <a:rPr lang="en-US" dirty="0">
                  <a:solidFill>
                    <a:srgbClr val="292929"/>
                  </a:solidFill>
                </a:rPr>
                <a:t>This text can be replaced with your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2867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_h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Globe </a:t>
            </a:r>
            <a:r>
              <a:rPr lang="de-DE" b="0" noProof="1"/>
              <a:t>with </a:t>
            </a:r>
            <a:r>
              <a:rPr lang="de-DE" b="0" noProof="1" smtClean="0"/>
              <a:t>3 </a:t>
            </a:r>
            <a:r>
              <a:rPr lang="de-DE" b="0" noProof="1"/>
              <a:t>items</a:t>
            </a:r>
            <a:endParaRPr lang="en-US" dirty="0"/>
          </a:p>
        </p:txBody>
      </p:sp>
      <p:sp>
        <p:nvSpPr>
          <p:cNvPr id="3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5" name="Gruppieren 4"/>
          <p:cNvGrpSpPr/>
          <p:nvPr/>
        </p:nvGrpSpPr>
        <p:grpSpPr bwMode="gray">
          <a:xfrm>
            <a:off x="323852" y="1552575"/>
            <a:ext cx="5820079" cy="1333950"/>
            <a:chOff x="323852" y="1552575"/>
            <a:chExt cx="5820079" cy="1333950"/>
          </a:xfrm>
        </p:grpSpPr>
        <p:sp>
          <p:nvSpPr>
            <p:cNvPr id="4" name="Rechteck 3"/>
            <p:cNvSpPr/>
            <p:nvPr/>
          </p:nvSpPr>
          <p:spPr bwMode="gray">
            <a:xfrm>
              <a:off x="323852" y="1552575"/>
              <a:ext cx="5820079" cy="360000"/>
            </a:xfrm>
            <a:custGeom>
              <a:avLst/>
              <a:gdLst/>
              <a:ahLst/>
              <a:cxnLst/>
              <a:rect l="l" t="t" r="r" b="b"/>
              <a:pathLst>
                <a:path w="5820079" h="360000">
                  <a:moveTo>
                    <a:pt x="0" y="0"/>
                  </a:moveTo>
                  <a:lnTo>
                    <a:pt x="5820079" y="0"/>
                  </a:lnTo>
                  <a:cubicBezTo>
                    <a:pt x="5542774" y="68825"/>
                    <a:pt x="5287260" y="192783"/>
                    <a:pt x="5065618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9" name="Rechteck 28"/>
            <p:cNvSpPr/>
            <p:nvPr/>
          </p:nvSpPr>
          <p:spPr bwMode="gray">
            <a:xfrm>
              <a:off x="323852" y="1914525"/>
              <a:ext cx="5063010" cy="972000"/>
            </a:xfrm>
            <a:custGeom>
              <a:avLst/>
              <a:gdLst/>
              <a:ahLst/>
              <a:cxnLst/>
              <a:rect l="l" t="t" r="r" b="b"/>
              <a:pathLst>
                <a:path w="5063010" h="972000">
                  <a:moveTo>
                    <a:pt x="0" y="0"/>
                  </a:moveTo>
                  <a:lnTo>
                    <a:pt x="5063010" y="0"/>
                  </a:lnTo>
                  <a:cubicBezTo>
                    <a:pt x="4730502" y="243805"/>
                    <a:pt x="4471011" y="580504"/>
                    <a:pt x="4322075" y="972000"/>
                  </a:cubicBezTo>
                  <a:lnTo>
                    <a:pt x="0" y="972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</a:t>
              </a:r>
              <a:br>
                <a:rPr lang="en-US" sz="1400" noProof="1">
                  <a:solidFill>
                    <a:srgbClr val="404040"/>
                  </a:solidFill>
                </a:rPr>
              </a:br>
              <a:r>
                <a:rPr lang="en-US" sz="1400" noProof="1">
                  <a:solidFill>
                    <a:srgbClr val="404040"/>
                  </a:solidFill>
                </a:rPr>
                <a:t>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de-DE" sz="1400" noProof="1">
                  <a:solidFill>
                    <a:srgbClr val="404040"/>
                  </a:solidFill>
                </a:rPr>
                <a:t>Replace this text with your </a:t>
              </a:r>
              <a:r>
                <a:rPr lang="de-DE" sz="1400" noProof="1" smtClean="0">
                  <a:solidFill>
                    <a:srgbClr val="404040"/>
                  </a:solidFill>
                </a:rPr>
                <a:t>own </a:t>
              </a:r>
              <a:r>
                <a:rPr lang="de-DE" sz="1400" noProof="1">
                  <a:solidFill>
                    <a:srgbClr val="404040"/>
                  </a:solidFill>
                </a:rPr>
                <a:t>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2" y="3009675"/>
            <a:ext cx="4277002" cy="1333950"/>
            <a:chOff x="323852" y="3009675"/>
            <a:chExt cx="4277002" cy="1333950"/>
          </a:xfrm>
        </p:grpSpPr>
        <p:sp>
          <p:nvSpPr>
            <p:cNvPr id="63" name="Rechteck 62"/>
            <p:cNvSpPr/>
            <p:nvPr/>
          </p:nvSpPr>
          <p:spPr bwMode="gray">
            <a:xfrm>
              <a:off x="323852" y="3009675"/>
              <a:ext cx="4277002" cy="360000"/>
            </a:xfrm>
            <a:custGeom>
              <a:avLst/>
              <a:gdLst/>
              <a:ahLst/>
              <a:cxnLst/>
              <a:rect l="l" t="t" r="r" b="b"/>
              <a:pathLst>
                <a:path w="4277002" h="360000">
                  <a:moveTo>
                    <a:pt x="0" y="0"/>
                  </a:moveTo>
                  <a:lnTo>
                    <a:pt x="4277002" y="0"/>
                  </a:lnTo>
                  <a:cubicBezTo>
                    <a:pt x="4239284" y="115840"/>
                    <a:pt x="4211636" y="236088"/>
                    <a:pt x="4196862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noProof="1">
                  <a:solidFill>
                    <a:srgbClr val="000000"/>
                  </a:solidFill>
                </a:rPr>
                <a:t>Insert your own text here.</a:t>
              </a:r>
            </a:p>
          </p:txBody>
        </p:sp>
        <p:sp>
          <p:nvSpPr>
            <p:cNvPr id="64" name="Rechteck 63"/>
            <p:cNvSpPr/>
            <p:nvPr/>
          </p:nvSpPr>
          <p:spPr bwMode="gray">
            <a:xfrm>
              <a:off x="323852" y="3371625"/>
              <a:ext cx="4275870" cy="972000"/>
            </a:xfrm>
            <a:custGeom>
              <a:avLst/>
              <a:gdLst/>
              <a:ahLst/>
              <a:cxnLst/>
              <a:rect l="l" t="t" r="r" b="b"/>
              <a:pathLst>
                <a:path w="4275870" h="972000">
                  <a:moveTo>
                    <a:pt x="0" y="0"/>
                  </a:moveTo>
                  <a:lnTo>
                    <a:pt x="4196565" y="0"/>
                  </a:lnTo>
                  <a:cubicBezTo>
                    <a:pt x="4179972" y="99940"/>
                    <a:pt x="4172726" y="202410"/>
                    <a:pt x="4172726" y="306571"/>
                  </a:cubicBezTo>
                  <a:cubicBezTo>
                    <a:pt x="4172726" y="538592"/>
                    <a:pt x="4208677" y="762216"/>
                    <a:pt x="4275870" y="972000"/>
                  </a:cubicBezTo>
                  <a:lnTo>
                    <a:pt x="0" y="972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</a:t>
              </a:r>
              <a:r>
                <a:rPr lang="en-US" sz="1400" dirty="0" smtClean="0">
                  <a:solidFill>
                    <a:srgbClr val="404040"/>
                  </a:solidFill>
                </a:rPr>
                <a:t>your </a:t>
              </a:r>
              <a:r>
                <a:rPr lang="en-US" sz="1400" dirty="0">
                  <a:solidFill>
                    <a:srgbClr val="404040"/>
                  </a:solidFill>
                </a:rPr>
                <a:t>own text.</a:t>
              </a:r>
            </a:p>
          </p:txBody>
        </p:sp>
      </p:grpSp>
      <p:grpSp>
        <p:nvGrpSpPr>
          <p:cNvPr id="7" name="Gruppieren 6"/>
          <p:cNvGrpSpPr/>
          <p:nvPr/>
        </p:nvGrpSpPr>
        <p:grpSpPr bwMode="gray">
          <a:xfrm>
            <a:off x="323852" y="4466775"/>
            <a:ext cx="5808054" cy="1333950"/>
            <a:chOff x="323852" y="4466775"/>
            <a:chExt cx="5808054" cy="1333950"/>
          </a:xfrm>
        </p:grpSpPr>
        <p:sp>
          <p:nvSpPr>
            <p:cNvPr id="66" name="Rechteck 65"/>
            <p:cNvSpPr/>
            <p:nvPr/>
          </p:nvSpPr>
          <p:spPr bwMode="gray">
            <a:xfrm>
              <a:off x="323852" y="4466775"/>
              <a:ext cx="4499308" cy="360000"/>
            </a:xfrm>
            <a:custGeom>
              <a:avLst/>
              <a:gdLst/>
              <a:ahLst/>
              <a:cxnLst/>
              <a:rect l="l" t="t" r="r" b="b"/>
              <a:pathLst>
                <a:path w="4499308" h="360000">
                  <a:moveTo>
                    <a:pt x="0" y="0"/>
                  </a:moveTo>
                  <a:lnTo>
                    <a:pt x="4320943" y="0"/>
                  </a:lnTo>
                  <a:cubicBezTo>
                    <a:pt x="4367328" y="127030"/>
                    <a:pt x="4427211" y="247603"/>
                    <a:pt x="4499308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This text can be replaced with your text.</a:t>
              </a:r>
            </a:p>
          </p:txBody>
        </p:sp>
        <p:sp>
          <p:nvSpPr>
            <p:cNvPr id="67" name="Rechteck 66"/>
            <p:cNvSpPr/>
            <p:nvPr/>
          </p:nvSpPr>
          <p:spPr bwMode="gray">
            <a:xfrm>
              <a:off x="323852" y="4828725"/>
              <a:ext cx="5808054" cy="972000"/>
            </a:xfrm>
            <a:custGeom>
              <a:avLst/>
              <a:gdLst/>
              <a:ahLst/>
              <a:cxnLst/>
              <a:rect l="l" t="t" r="r" b="b"/>
              <a:pathLst>
                <a:path w="5808054" h="972000">
                  <a:moveTo>
                    <a:pt x="0" y="0"/>
                  </a:moveTo>
                  <a:lnTo>
                    <a:pt x="4500493" y="0"/>
                  </a:lnTo>
                  <a:cubicBezTo>
                    <a:pt x="4790139" y="474604"/>
                    <a:pt x="5256356" y="828899"/>
                    <a:pt x="5808054" y="972000"/>
                  </a:cubicBezTo>
                  <a:lnTo>
                    <a:pt x="0" y="972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</a:t>
              </a:r>
              <a:r>
                <a:rPr lang="en-US" sz="1400" dirty="0" smtClean="0">
                  <a:solidFill>
                    <a:srgbClr val="404040"/>
                  </a:solidFill>
                </a:rPr>
                <a:t/>
              </a:r>
              <a:br>
                <a:rPr lang="en-US" sz="1400" dirty="0" smtClean="0">
                  <a:solidFill>
                    <a:srgbClr val="404040"/>
                  </a:solidFill>
                </a:rPr>
              </a:br>
              <a:r>
                <a:rPr lang="en-US" sz="1400" dirty="0" smtClean="0">
                  <a:solidFill>
                    <a:srgbClr val="404040"/>
                  </a:solidFill>
                </a:rPr>
                <a:t>your </a:t>
              </a:r>
              <a:r>
                <a:rPr lang="en-US" sz="1400" dirty="0">
                  <a:solidFill>
                    <a:srgbClr val="404040"/>
                  </a:solidFill>
                </a:rPr>
                <a:t>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6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53" name="Gruppieren 52"/>
          <p:cNvGrpSpPr/>
          <p:nvPr/>
        </p:nvGrpSpPr>
        <p:grpSpPr>
          <a:xfrm>
            <a:off x="4871396" y="1815599"/>
            <a:ext cx="3811192" cy="3879715"/>
            <a:chOff x="2659458" y="1646373"/>
            <a:chExt cx="3811192" cy="3879715"/>
          </a:xfrm>
        </p:grpSpPr>
        <p:sp>
          <p:nvSpPr>
            <p:cNvPr id="54" name="Ellipse 53"/>
            <p:cNvSpPr/>
            <p:nvPr/>
          </p:nvSpPr>
          <p:spPr bwMode="auto">
            <a:xfrm>
              <a:off x="2659458" y="4593036"/>
              <a:ext cx="3811192" cy="933052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Oval 111"/>
            <p:cNvSpPr>
              <a:spLocks noChangeArrowheads="1"/>
            </p:cNvSpPr>
            <p:nvPr/>
          </p:nvSpPr>
          <p:spPr bwMode="auto">
            <a:xfrm>
              <a:off x="2822574" y="1755755"/>
              <a:ext cx="3467132" cy="346396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17000">
                  <a:schemeClr val="accent1">
                    <a:lumMod val="60000"/>
                    <a:lumOff val="40000"/>
                  </a:schemeClr>
                </a:gs>
                <a:gs pos="71000">
                  <a:schemeClr val="accent1"/>
                </a:gs>
                <a:gs pos="89000">
                  <a:srgbClr val="004BC4"/>
                </a:gs>
                <a:gs pos="100000">
                  <a:srgbClr val="00235C"/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 noProof="1"/>
            </a:p>
          </p:txBody>
        </p:sp>
        <p:sp>
          <p:nvSpPr>
            <p:cNvPr id="56" name="Freeform 112"/>
            <p:cNvSpPr>
              <a:spLocks noEditPoints="1"/>
            </p:cNvSpPr>
            <p:nvPr/>
          </p:nvSpPr>
          <p:spPr bwMode="auto">
            <a:xfrm>
              <a:off x="3066810" y="1743066"/>
              <a:ext cx="3235567" cy="3457616"/>
            </a:xfrm>
            <a:custGeom>
              <a:avLst/>
              <a:gdLst>
                <a:gd name="T0" fmla="*/ 1 w 1596"/>
                <a:gd name="T1" fmla="*/ 1 h 1702"/>
                <a:gd name="T2" fmla="*/ 3 w 1596"/>
                <a:gd name="T3" fmla="*/ 1 h 1702"/>
                <a:gd name="T4" fmla="*/ 4 w 1596"/>
                <a:gd name="T5" fmla="*/ 1 h 1702"/>
                <a:gd name="T6" fmla="*/ 2 w 1596"/>
                <a:gd name="T7" fmla="*/ 1 h 1702"/>
                <a:gd name="T8" fmla="*/ 1 w 1596"/>
                <a:gd name="T9" fmla="*/ 1 h 1702"/>
                <a:gd name="T10" fmla="*/ 2 w 1596"/>
                <a:gd name="T11" fmla="*/ 2 h 1702"/>
                <a:gd name="T12" fmla="*/ 4 w 1596"/>
                <a:gd name="T13" fmla="*/ 2 h 1702"/>
                <a:gd name="T14" fmla="*/ 2 w 1596"/>
                <a:gd name="T15" fmla="*/ 2 h 1702"/>
                <a:gd name="T16" fmla="*/ 3 w 1596"/>
                <a:gd name="T17" fmla="*/ 3 h 1702"/>
                <a:gd name="T18" fmla="*/ 2 w 1596"/>
                <a:gd name="T19" fmla="*/ 3 h 1702"/>
                <a:gd name="T20" fmla="*/ 2 w 1596"/>
                <a:gd name="T21" fmla="*/ 3 h 1702"/>
                <a:gd name="T22" fmla="*/ 2 w 1596"/>
                <a:gd name="T23" fmla="*/ 3 h 1702"/>
                <a:gd name="T24" fmla="*/ 2 w 1596"/>
                <a:gd name="T25" fmla="*/ 3 h 1702"/>
                <a:gd name="T26" fmla="*/ 1 w 1596"/>
                <a:gd name="T27" fmla="*/ 3 h 1702"/>
                <a:gd name="T28" fmla="*/ 3 w 1596"/>
                <a:gd name="T29" fmla="*/ 3 h 1702"/>
                <a:gd name="T30" fmla="*/ 1 w 1596"/>
                <a:gd name="T31" fmla="*/ 3 h 1702"/>
                <a:gd name="T32" fmla="*/ 2 w 1596"/>
                <a:gd name="T33" fmla="*/ 3 h 1702"/>
                <a:gd name="T34" fmla="*/ 2 w 1596"/>
                <a:gd name="T35" fmla="*/ 3 h 1702"/>
                <a:gd name="T36" fmla="*/ 2 w 1596"/>
                <a:gd name="T37" fmla="*/ 3 h 1702"/>
                <a:gd name="T38" fmla="*/ 2 w 1596"/>
                <a:gd name="T39" fmla="*/ 3 h 1702"/>
                <a:gd name="T40" fmla="*/ 2 w 1596"/>
                <a:gd name="T41" fmla="*/ 3 h 1702"/>
                <a:gd name="T42" fmla="*/ 2 w 1596"/>
                <a:gd name="T43" fmla="*/ 3 h 1702"/>
                <a:gd name="T44" fmla="*/ 3 w 1596"/>
                <a:gd name="T45" fmla="*/ 3 h 1702"/>
                <a:gd name="T46" fmla="*/ 2 w 1596"/>
                <a:gd name="T47" fmla="*/ 4 h 1702"/>
                <a:gd name="T48" fmla="*/ 1 w 1596"/>
                <a:gd name="T49" fmla="*/ 3 h 1702"/>
                <a:gd name="T50" fmla="*/ 1 w 1596"/>
                <a:gd name="T51" fmla="*/ 3 h 1702"/>
                <a:gd name="T52" fmla="*/ 1 w 1596"/>
                <a:gd name="T53" fmla="*/ 4 h 1702"/>
                <a:gd name="T54" fmla="*/ 2 w 1596"/>
                <a:gd name="T55" fmla="*/ 3 h 1702"/>
                <a:gd name="T56" fmla="*/ 2 w 1596"/>
                <a:gd name="T57" fmla="*/ 3 h 1702"/>
                <a:gd name="T58" fmla="*/ 2 w 1596"/>
                <a:gd name="T59" fmla="*/ 3 h 1702"/>
                <a:gd name="T60" fmla="*/ 4 w 1596"/>
                <a:gd name="T61" fmla="*/ 4 h 1702"/>
                <a:gd name="T62" fmla="*/ 1 w 1596"/>
                <a:gd name="T63" fmla="*/ 4 h 1702"/>
                <a:gd name="T64" fmla="*/ 1 w 1596"/>
                <a:gd name="T65" fmla="*/ 4 h 1702"/>
                <a:gd name="T66" fmla="*/ 2 w 1596"/>
                <a:gd name="T67" fmla="*/ 1 h 1702"/>
                <a:gd name="T68" fmla="*/ 2 w 1596"/>
                <a:gd name="T69" fmla="*/ 1 h 1702"/>
                <a:gd name="T70" fmla="*/ 1 w 1596"/>
                <a:gd name="T71" fmla="*/ 1 h 1702"/>
                <a:gd name="T72" fmla="*/ 3 w 1596"/>
                <a:gd name="T73" fmla="*/ 1 h 1702"/>
                <a:gd name="T74" fmla="*/ 3 w 1596"/>
                <a:gd name="T75" fmla="*/ 1 h 1702"/>
                <a:gd name="T76" fmla="*/ 3 w 1596"/>
                <a:gd name="T77" fmla="*/ 1 h 1702"/>
                <a:gd name="T78" fmla="*/ 3 w 1596"/>
                <a:gd name="T79" fmla="*/ 1 h 1702"/>
                <a:gd name="T80" fmla="*/ 4 w 1596"/>
                <a:gd name="T81" fmla="*/ 2 h 1702"/>
                <a:gd name="T82" fmla="*/ 4 w 1596"/>
                <a:gd name="T83" fmla="*/ 1 h 1702"/>
                <a:gd name="T84" fmla="*/ 4 w 1596"/>
                <a:gd name="T85" fmla="*/ 1 h 1702"/>
                <a:gd name="T86" fmla="*/ 4 w 1596"/>
                <a:gd name="T87" fmla="*/ 1 h 1702"/>
                <a:gd name="T88" fmla="*/ 3 w 1596"/>
                <a:gd name="T89" fmla="*/ 1 h 1702"/>
                <a:gd name="T90" fmla="*/ 3 w 1596"/>
                <a:gd name="T91" fmla="*/ 1 h 1702"/>
                <a:gd name="T92" fmla="*/ 3 w 1596"/>
                <a:gd name="T93" fmla="*/ 1 h 1702"/>
                <a:gd name="T94" fmla="*/ 2 w 1596"/>
                <a:gd name="T95" fmla="*/ 1 h 1702"/>
                <a:gd name="T96" fmla="*/ 2 w 1596"/>
                <a:gd name="T97" fmla="*/ 1 h 1702"/>
                <a:gd name="T98" fmla="*/ 2 w 1596"/>
                <a:gd name="T99" fmla="*/ 1 h 1702"/>
                <a:gd name="T100" fmla="*/ 2 w 1596"/>
                <a:gd name="T101" fmla="*/ 2 h 1702"/>
                <a:gd name="T102" fmla="*/ 2 w 1596"/>
                <a:gd name="T103" fmla="*/ 2 h 1702"/>
                <a:gd name="T104" fmla="*/ 2 w 1596"/>
                <a:gd name="T105" fmla="*/ 3 h 1702"/>
                <a:gd name="T106" fmla="*/ 3 w 1596"/>
                <a:gd name="T107" fmla="*/ 3 h 1702"/>
                <a:gd name="T108" fmla="*/ 3 w 1596"/>
                <a:gd name="T109" fmla="*/ 3 h 1702"/>
                <a:gd name="T110" fmla="*/ 3 w 1596"/>
                <a:gd name="T111" fmla="*/ 3 h 1702"/>
                <a:gd name="T112" fmla="*/ 4 w 1596"/>
                <a:gd name="T113" fmla="*/ 2 h 1702"/>
                <a:gd name="T114" fmla="*/ 4 w 1596"/>
                <a:gd name="T115" fmla="*/ 3 h 1702"/>
                <a:gd name="T116" fmla="*/ 4 w 1596"/>
                <a:gd name="T117" fmla="*/ 3 h 1702"/>
                <a:gd name="T118" fmla="*/ 4 w 1596"/>
                <a:gd name="T119" fmla="*/ 4 h 1702"/>
                <a:gd name="T120" fmla="*/ 4 w 1596"/>
                <a:gd name="T121" fmla="*/ 1 h 1702"/>
                <a:gd name="T122" fmla="*/ 4 w 1596"/>
                <a:gd name="T123" fmla="*/ 1 h 170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596"/>
                <a:gd name="T187" fmla="*/ 0 h 1702"/>
                <a:gd name="T188" fmla="*/ 1596 w 1596"/>
                <a:gd name="T189" fmla="*/ 1702 h 170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596" h="1702">
                  <a:moveTo>
                    <a:pt x="858" y="21"/>
                  </a:moveTo>
                  <a:cubicBezTo>
                    <a:pt x="844" y="20"/>
                    <a:pt x="829" y="13"/>
                    <a:pt x="817" y="18"/>
                  </a:cubicBezTo>
                  <a:cubicBezTo>
                    <a:pt x="819" y="18"/>
                    <a:pt x="822" y="17"/>
                    <a:pt x="822" y="19"/>
                  </a:cubicBezTo>
                  <a:cubicBezTo>
                    <a:pt x="817" y="21"/>
                    <a:pt x="809" y="14"/>
                    <a:pt x="804" y="20"/>
                  </a:cubicBezTo>
                  <a:cubicBezTo>
                    <a:pt x="813" y="20"/>
                    <a:pt x="822" y="22"/>
                    <a:pt x="834" y="22"/>
                  </a:cubicBezTo>
                  <a:cubicBezTo>
                    <a:pt x="835" y="19"/>
                    <a:pt x="829" y="22"/>
                    <a:pt x="830" y="20"/>
                  </a:cubicBezTo>
                  <a:cubicBezTo>
                    <a:pt x="839" y="19"/>
                    <a:pt x="849" y="23"/>
                    <a:pt x="858" y="21"/>
                  </a:cubicBezTo>
                  <a:close/>
                  <a:moveTo>
                    <a:pt x="889" y="30"/>
                  </a:moveTo>
                  <a:cubicBezTo>
                    <a:pt x="887" y="29"/>
                    <a:pt x="880" y="28"/>
                    <a:pt x="878" y="30"/>
                  </a:cubicBezTo>
                  <a:cubicBezTo>
                    <a:pt x="881" y="31"/>
                    <a:pt x="888" y="33"/>
                    <a:pt x="889" y="30"/>
                  </a:cubicBezTo>
                  <a:close/>
                  <a:moveTo>
                    <a:pt x="902" y="33"/>
                  </a:moveTo>
                  <a:cubicBezTo>
                    <a:pt x="901" y="30"/>
                    <a:pt x="895" y="30"/>
                    <a:pt x="894" y="32"/>
                  </a:cubicBezTo>
                  <a:cubicBezTo>
                    <a:pt x="895" y="34"/>
                    <a:pt x="899" y="33"/>
                    <a:pt x="902" y="33"/>
                  </a:cubicBezTo>
                  <a:close/>
                  <a:moveTo>
                    <a:pt x="460" y="69"/>
                  </a:moveTo>
                  <a:cubicBezTo>
                    <a:pt x="457" y="71"/>
                    <a:pt x="453" y="72"/>
                    <a:pt x="451" y="74"/>
                  </a:cubicBezTo>
                  <a:cubicBezTo>
                    <a:pt x="455" y="73"/>
                    <a:pt x="458" y="72"/>
                    <a:pt x="460" y="69"/>
                  </a:cubicBezTo>
                  <a:close/>
                  <a:moveTo>
                    <a:pt x="454" y="93"/>
                  </a:moveTo>
                  <a:cubicBezTo>
                    <a:pt x="458" y="93"/>
                    <a:pt x="463" y="92"/>
                    <a:pt x="463" y="88"/>
                  </a:cubicBezTo>
                  <a:cubicBezTo>
                    <a:pt x="459" y="88"/>
                    <a:pt x="455" y="90"/>
                    <a:pt x="454" y="93"/>
                  </a:cubicBezTo>
                  <a:close/>
                  <a:moveTo>
                    <a:pt x="378" y="141"/>
                  </a:moveTo>
                  <a:cubicBezTo>
                    <a:pt x="374" y="142"/>
                    <a:pt x="371" y="144"/>
                    <a:pt x="371" y="147"/>
                  </a:cubicBezTo>
                  <a:cubicBezTo>
                    <a:pt x="374" y="147"/>
                    <a:pt x="376" y="144"/>
                    <a:pt x="378" y="141"/>
                  </a:cubicBezTo>
                  <a:close/>
                  <a:moveTo>
                    <a:pt x="372" y="148"/>
                  </a:moveTo>
                  <a:cubicBezTo>
                    <a:pt x="371" y="151"/>
                    <a:pt x="365" y="154"/>
                    <a:pt x="367" y="157"/>
                  </a:cubicBezTo>
                  <a:cubicBezTo>
                    <a:pt x="368" y="154"/>
                    <a:pt x="376" y="151"/>
                    <a:pt x="372" y="148"/>
                  </a:cubicBezTo>
                  <a:close/>
                  <a:moveTo>
                    <a:pt x="1024" y="212"/>
                  </a:moveTo>
                  <a:cubicBezTo>
                    <a:pt x="1019" y="209"/>
                    <a:pt x="1019" y="202"/>
                    <a:pt x="1011" y="202"/>
                  </a:cubicBezTo>
                  <a:cubicBezTo>
                    <a:pt x="1010" y="207"/>
                    <a:pt x="1012" y="209"/>
                    <a:pt x="1013" y="212"/>
                  </a:cubicBezTo>
                  <a:cubicBezTo>
                    <a:pt x="1012" y="212"/>
                    <a:pt x="1012" y="212"/>
                    <a:pt x="1012" y="213"/>
                  </a:cubicBezTo>
                  <a:cubicBezTo>
                    <a:pt x="1011" y="213"/>
                    <a:pt x="1011" y="212"/>
                    <a:pt x="1009" y="213"/>
                  </a:cubicBezTo>
                  <a:cubicBezTo>
                    <a:pt x="1010" y="217"/>
                    <a:pt x="1011" y="220"/>
                    <a:pt x="1016" y="220"/>
                  </a:cubicBezTo>
                  <a:cubicBezTo>
                    <a:pt x="1015" y="216"/>
                    <a:pt x="1020" y="218"/>
                    <a:pt x="1021" y="215"/>
                  </a:cubicBezTo>
                  <a:cubicBezTo>
                    <a:pt x="1022" y="212"/>
                    <a:pt x="1018" y="215"/>
                    <a:pt x="1019" y="212"/>
                  </a:cubicBezTo>
                  <a:cubicBezTo>
                    <a:pt x="1020" y="211"/>
                    <a:pt x="1023" y="214"/>
                    <a:pt x="1024" y="212"/>
                  </a:cubicBezTo>
                  <a:close/>
                  <a:moveTo>
                    <a:pt x="1074" y="213"/>
                  </a:moveTo>
                  <a:cubicBezTo>
                    <a:pt x="1076" y="223"/>
                    <a:pt x="1085" y="219"/>
                    <a:pt x="1095" y="220"/>
                  </a:cubicBezTo>
                  <a:cubicBezTo>
                    <a:pt x="1113" y="223"/>
                    <a:pt x="1128" y="233"/>
                    <a:pt x="1133" y="247"/>
                  </a:cubicBezTo>
                  <a:cubicBezTo>
                    <a:pt x="1136" y="248"/>
                    <a:pt x="1135" y="244"/>
                    <a:pt x="1138" y="245"/>
                  </a:cubicBezTo>
                  <a:cubicBezTo>
                    <a:pt x="1139" y="239"/>
                    <a:pt x="1131" y="239"/>
                    <a:pt x="1135" y="233"/>
                  </a:cubicBezTo>
                  <a:cubicBezTo>
                    <a:pt x="1117" y="223"/>
                    <a:pt x="1097" y="209"/>
                    <a:pt x="1074" y="213"/>
                  </a:cubicBezTo>
                  <a:close/>
                  <a:moveTo>
                    <a:pt x="1002" y="225"/>
                  </a:moveTo>
                  <a:cubicBezTo>
                    <a:pt x="1005" y="227"/>
                    <a:pt x="1012" y="226"/>
                    <a:pt x="1015" y="228"/>
                  </a:cubicBezTo>
                  <a:cubicBezTo>
                    <a:pt x="1014" y="223"/>
                    <a:pt x="1007" y="217"/>
                    <a:pt x="1003" y="217"/>
                  </a:cubicBezTo>
                  <a:cubicBezTo>
                    <a:pt x="1006" y="219"/>
                    <a:pt x="1000" y="220"/>
                    <a:pt x="1002" y="225"/>
                  </a:cubicBezTo>
                  <a:close/>
                  <a:moveTo>
                    <a:pt x="1093" y="241"/>
                  </a:moveTo>
                  <a:cubicBezTo>
                    <a:pt x="1088" y="235"/>
                    <a:pt x="1087" y="244"/>
                    <a:pt x="1093" y="241"/>
                  </a:cubicBezTo>
                  <a:close/>
                  <a:moveTo>
                    <a:pt x="745" y="240"/>
                  </a:moveTo>
                  <a:cubicBezTo>
                    <a:pt x="746" y="245"/>
                    <a:pt x="751" y="245"/>
                    <a:pt x="755" y="247"/>
                  </a:cubicBezTo>
                  <a:cubicBezTo>
                    <a:pt x="756" y="245"/>
                    <a:pt x="758" y="244"/>
                    <a:pt x="758" y="241"/>
                  </a:cubicBezTo>
                  <a:cubicBezTo>
                    <a:pt x="756" y="239"/>
                    <a:pt x="748" y="239"/>
                    <a:pt x="745" y="240"/>
                  </a:cubicBezTo>
                  <a:close/>
                  <a:moveTo>
                    <a:pt x="911" y="253"/>
                  </a:moveTo>
                  <a:cubicBezTo>
                    <a:pt x="916" y="251"/>
                    <a:pt x="921" y="249"/>
                    <a:pt x="921" y="243"/>
                  </a:cubicBezTo>
                  <a:cubicBezTo>
                    <a:pt x="920" y="243"/>
                    <a:pt x="920" y="242"/>
                    <a:pt x="920" y="241"/>
                  </a:cubicBezTo>
                  <a:cubicBezTo>
                    <a:pt x="914" y="242"/>
                    <a:pt x="912" y="244"/>
                    <a:pt x="906" y="242"/>
                  </a:cubicBezTo>
                  <a:cubicBezTo>
                    <a:pt x="905" y="244"/>
                    <a:pt x="908" y="245"/>
                    <a:pt x="905" y="246"/>
                  </a:cubicBezTo>
                  <a:cubicBezTo>
                    <a:pt x="905" y="245"/>
                    <a:pt x="905" y="244"/>
                    <a:pt x="905" y="243"/>
                  </a:cubicBezTo>
                  <a:cubicBezTo>
                    <a:pt x="901" y="243"/>
                    <a:pt x="897" y="243"/>
                    <a:pt x="897" y="247"/>
                  </a:cubicBezTo>
                  <a:cubicBezTo>
                    <a:pt x="902" y="249"/>
                    <a:pt x="909" y="247"/>
                    <a:pt x="911" y="253"/>
                  </a:cubicBezTo>
                  <a:close/>
                  <a:moveTo>
                    <a:pt x="893" y="245"/>
                  </a:moveTo>
                  <a:cubicBezTo>
                    <a:pt x="889" y="243"/>
                    <a:pt x="882" y="246"/>
                    <a:pt x="880" y="248"/>
                  </a:cubicBezTo>
                  <a:cubicBezTo>
                    <a:pt x="883" y="251"/>
                    <a:pt x="891" y="249"/>
                    <a:pt x="893" y="245"/>
                  </a:cubicBezTo>
                  <a:close/>
                  <a:moveTo>
                    <a:pt x="676" y="323"/>
                  </a:moveTo>
                  <a:cubicBezTo>
                    <a:pt x="675" y="323"/>
                    <a:pt x="675" y="320"/>
                    <a:pt x="673" y="321"/>
                  </a:cubicBezTo>
                  <a:cubicBezTo>
                    <a:pt x="672" y="322"/>
                    <a:pt x="670" y="327"/>
                    <a:pt x="673" y="328"/>
                  </a:cubicBezTo>
                  <a:cubicBezTo>
                    <a:pt x="673" y="325"/>
                    <a:pt x="677" y="326"/>
                    <a:pt x="676" y="323"/>
                  </a:cubicBezTo>
                  <a:close/>
                  <a:moveTo>
                    <a:pt x="618" y="386"/>
                  </a:moveTo>
                  <a:cubicBezTo>
                    <a:pt x="616" y="389"/>
                    <a:pt x="611" y="395"/>
                    <a:pt x="618" y="396"/>
                  </a:cubicBezTo>
                  <a:cubicBezTo>
                    <a:pt x="617" y="393"/>
                    <a:pt x="622" y="387"/>
                    <a:pt x="618" y="386"/>
                  </a:cubicBezTo>
                  <a:close/>
                  <a:moveTo>
                    <a:pt x="1432" y="387"/>
                  </a:moveTo>
                  <a:cubicBezTo>
                    <a:pt x="1436" y="391"/>
                    <a:pt x="1438" y="397"/>
                    <a:pt x="1443" y="401"/>
                  </a:cubicBezTo>
                  <a:cubicBezTo>
                    <a:pt x="1441" y="396"/>
                    <a:pt x="1437" y="387"/>
                    <a:pt x="1432" y="387"/>
                  </a:cubicBezTo>
                  <a:close/>
                  <a:moveTo>
                    <a:pt x="784" y="389"/>
                  </a:moveTo>
                  <a:cubicBezTo>
                    <a:pt x="780" y="390"/>
                    <a:pt x="777" y="391"/>
                    <a:pt x="777" y="396"/>
                  </a:cubicBezTo>
                  <a:cubicBezTo>
                    <a:pt x="781" y="396"/>
                    <a:pt x="783" y="393"/>
                    <a:pt x="784" y="389"/>
                  </a:cubicBezTo>
                  <a:close/>
                  <a:moveTo>
                    <a:pt x="613" y="398"/>
                  </a:moveTo>
                  <a:cubicBezTo>
                    <a:pt x="612" y="400"/>
                    <a:pt x="608" y="398"/>
                    <a:pt x="610" y="402"/>
                  </a:cubicBezTo>
                  <a:cubicBezTo>
                    <a:pt x="612" y="402"/>
                    <a:pt x="615" y="399"/>
                    <a:pt x="613" y="398"/>
                  </a:cubicBezTo>
                  <a:close/>
                  <a:moveTo>
                    <a:pt x="1462" y="427"/>
                  </a:moveTo>
                  <a:cubicBezTo>
                    <a:pt x="1459" y="417"/>
                    <a:pt x="1452" y="410"/>
                    <a:pt x="1447" y="403"/>
                  </a:cubicBezTo>
                  <a:cubicBezTo>
                    <a:pt x="1445" y="410"/>
                    <a:pt x="1456" y="421"/>
                    <a:pt x="1462" y="427"/>
                  </a:cubicBezTo>
                  <a:close/>
                  <a:moveTo>
                    <a:pt x="606" y="434"/>
                  </a:moveTo>
                  <a:cubicBezTo>
                    <a:pt x="605" y="434"/>
                    <a:pt x="603" y="434"/>
                    <a:pt x="602" y="434"/>
                  </a:cubicBezTo>
                  <a:cubicBezTo>
                    <a:pt x="602" y="437"/>
                    <a:pt x="602" y="439"/>
                    <a:pt x="604" y="439"/>
                  </a:cubicBezTo>
                  <a:cubicBezTo>
                    <a:pt x="604" y="437"/>
                    <a:pt x="607" y="437"/>
                    <a:pt x="606" y="434"/>
                  </a:cubicBezTo>
                  <a:close/>
                  <a:moveTo>
                    <a:pt x="608" y="442"/>
                  </a:moveTo>
                  <a:cubicBezTo>
                    <a:pt x="606" y="446"/>
                    <a:pt x="612" y="447"/>
                    <a:pt x="611" y="453"/>
                  </a:cubicBezTo>
                  <a:cubicBezTo>
                    <a:pt x="615" y="453"/>
                    <a:pt x="613" y="448"/>
                    <a:pt x="614" y="444"/>
                  </a:cubicBezTo>
                  <a:cubicBezTo>
                    <a:pt x="610" y="445"/>
                    <a:pt x="611" y="442"/>
                    <a:pt x="608" y="442"/>
                  </a:cubicBezTo>
                  <a:close/>
                  <a:moveTo>
                    <a:pt x="616" y="462"/>
                  </a:moveTo>
                  <a:cubicBezTo>
                    <a:pt x="617" y="462"/>
                    <a:pt x="618" y="454"/>
                    <a:pt x="615" y="455"/>
                  </a:cubicBezTo>
                  <a:cubicBezTo>
                    <a:pt x="613" y="456"/>
                    <a:pt x="612" y="463"/>
                    <a:pt x="616" y="462"/>
                  </a:cubicBezTo>
                  <a:close/>
                  <a:moveTo>
                    <a:pt x="620" y="460"/>
                  </a:moveTo>
                  <a:cubicBezTo>
                    <a:pt x="618" y="464"/>
                    <a:pt x="614" y="465"/>
                    <a:pt x="609" y="467"/>
                  </a:cubicBezTo>
                  <a:cubicBezTo>
                    <a:pt x="608" y="474"/>
                    <a:pt x="617" y="471"/>
                    <a:pt x="618" y="477"/>
                  </a:cubicBezTo>
                  <a:cubicBezTo>
                    <a:pt x="616" y="479"/>
                    <a:pt x="613" y="479"/>
                    <a:pt x="614" y="483"/>
                  </a:cubicBezTo>
                  <a:cubicBezTo>
                    <a:pt x="619" y="485"/>
                    <a:pt x="632" y="479"/>
                    <a:pt x="636" y="486"/>
                  </a:cubicBezTo>
                  <a:cubicBezTo>
                    <a:pt x="636" y="484"/>
                    <a:pt x="641" y="484"/>
                    <a:pt x="641" y="486"/>
                  </a:cubicBezTo>
                  <a:cubicBezTo>
                    <a:pt x="638" y="488"/>
                    <a:pt x="631" y="486"/>
                    <a:pt x="628" y="488"/>
                  </a:cubicBezTo>
                  <a:cubicBezTo>
                    <a:pt x="629" y="492"/>
                    <a:pt x="633" y="491"/>
                    <a:pt x="633" y="496"/>
                  </a:cubicBezTo>
                  <a:cubicBezTo>
                    <a:pt x="637" y="490"/>
                    <a:pt x="649" y="490"/>
                    <a:pt x="646" y="480"/>
                  </a:cubicBezTo>
                  <a:cubicBezTo>
                    <a:pt x="647" y="479"/>
                    <a:pt x="650" y="480"/>
                    <a:pt x="649" y="477"/>
                  </a:cubicBezTo>
                  <a:cubicBezTo>
                    <a:pt x="647" y="477"/>
                    <a:pt x="643" y="479"/>
                    <a:pt x="642" y="477"/>
                  </a:cubicBezTo>
                  <a:cubicBezTo>
                    <a:pt x="645" y="469"/>
                    <a:pt x="655" y="466"/>
                    <a:pt x="661" y="458"/>
                  </a:cubicBezTo>
                  <a:cubicBezTo>
                    <a:pt x="648" y="456"/>
                    <a:pt x="631" y="471"/>
                    <a:pt x="620" y="460"/>
                  </a:cubicBezTo>
                  <a:close/>
                  <a:moveTo>
                    <a:pt x="80" y="486"/>
                  </a:moveTo>
                  <a:cubicBezTo>
                    <a:pt x="85" y="485"/>
                    <a:pt x="87" y="482"/>
                    <a:pt x="88" y="477"/>
                  </a:cubicBezTo>
                  <a:cubicBezTo>
                    <a:pt x="83" y="477"/>
                    <a:pt x="79" y="483"/>
                    <a:pt x="80" y="486"/>
                  </a:cubicBezTo>
                  <a:close/>
                  <a:moveTo>
                    <a:pt x="75" y="478"/>
                  </a:moveTo>
                  <a:cubicBezTo>
                    <a:pt x="75" y="484"/>
                    <a:pt x="71" y="478"/>
                    <a:pt x="68" y="481"/>
                  </a:cubicBezTo>
                  <a:cubicBezTo>
                    <a:pt x="68" y="483"/>
                    <a:pt x="68" y="484"/>
                    <a:pt x="68" y="485"/>
                  </a:cubicBezTo>
                  <a:cubicBezTo>
                    <a:pt x="71" y="488"/>
                    <a:pt x="76" y="485"/>
                    <a:pt x="77" y="482"/>
                  </a:cubicBezTo>
                  <a:cubicBezTo>
                    <a:pt x="74" y="483"/>
                    <a:pt x="78" y="478"/>
                    <a:pt x="75" y="478"/>
                  </a:cubicBezTo>
                  <a:close/>
                  <a:moveTo>
                    <a:pt x="91" y="478"/>
                  </a:moveTo>
                  <a:cubicBezTo>
                    <a:pt x="91" y="480"/>
                    <a:pt x="91" y="481"/>
                    <a:pt x="90" y="481"/>
                  </a:cubicBezTo>
                  <a:cubicBezTo>
                    <a:pt x="92" y="483"/>
                    <a:pt x="96" y="482"/>
                    <a:pt x="95" y="478"/>
                  </a:cubicBezTo>
                  <a:cubicBezTo>
                    <a:pt x="94" y="478"/>
                    <a:pt x="93" y="478"/>
                    <a:pt x="91" y="478"/>
                  </a:cubicBezTo>
                  <a:close/>
                  <a:moveTo>
                    <a:pt x="61" y="485"/>
                  </a:moveTo>
                  <a:cubicBezTo>
                    <a:pt x="56" y="487"/>
                    <a:pt x="52" y="501"/>
                    <a:pt x="62" y="501"/>
                  </a:cubicBezTo>
                  <a:cubicBezTo>
                    <a:pt x="63" y="496"/>
                    <a:pt x="64" y="493"/>
                    <a:pt x="67" y="491"/>
                  </a:cubicBezTo>
                  <a:cubicBezTo>
                    <a:pt x="67" y="487"/>
                    <a:pt x="62" y="488"/>
                    <a:pt x="61" y="485"/>
                  </a:cubicBezTo>
                  <a:close/>
                  <a:moveTo>
                    <a:pt x="574" y="540"/>
                  </a:moveTo>
                  <a:cubicBezTo>
                    <a:pt x="575" y="542"/>
                    <a:pt x="571" y="547"/>
                    <a:pt x="573" y="550"/>
                  </a:cubicBezTo>
                  <a:cubicBezTo>
                    <a:pt x="579" y="552"/>
                    <a:pt x="576" y="544"/>
                    <a:pt x="581" y="545"/>
                  </a:cubicBezTo>
                  <a:cubicBezTo>
                    <a:pt x="582" y="550"/>
                    <a:pt x="582" y="552"/>
                    <a:pt x="580" y="556"/>
                  </a:cubicBezTo>
                  <a:cubicBezTo>
                    <a:pt x="584" y="557"/>
                    <a:pt x="583" y="553"/>
                    <a:pt x="587" y="553"/>
                  </a:cubicBezTo>
                  <a:cubicBezTo>
                    <a:pt x="587" y="556"/>
                    <a:pt x="587" y="558"/>
                    <a:pt x="588" y="559"/>
                  </a:cubicBezTo>
                  <a:cubicBezTo>
                    <a:pt x="594" y="561"/>
                    <a:pt x="599" y="560"/>
                    <a:pt x="603" y="560"/>
                  </a:cubicBezTo>
                  <a:cubicBezTo>
                    <a:pt x="602" y="562"/>
                    <a:pt x="598" y="562"/>
                    <a:pt x="596" y="564"/>
                  </a:cubicBezTo>
                  <a:cubicBezTo>
                    <a:pt x="598" y="567"/>
                    <a:pt x="598" y="572"/>
                    <a:pt x="599" y="575"/>
                  </a:cubicBezTo>
                  <a:cubicBezTo>
                    <a:pt x="606" y="576"/>
                    <a:pt x="607" y="573"/>
                    <a:pt x="612" y="572"/>
                  </a:cubicBezTo>
                  <a:cubicBezTo>
                    <a:pt x="612" y="569"/>
                    <a:pt x="609" y="567"/>
                    <a:pt x="613" y="566"/>
                  </a:cubicBezTo>
                  <a:cubicBezTo>
                    <a:pt x="615" y="567"/>
                    <a:pt x="620" y="566"/>
                    <a:pt x="621" y="568"/>
                  </a:cubicBezTo>
                  <a:cubicBezTo>
                    <a:pt x="623" y="573"/>
                    <a:pt x="617" y="571"/>
                    <a:pt x="613" y="572"/>
                  </a:cubicBezTo>
                  <a:cubicBezTo>
                    <a:pt x="611" y="574"/>
                    <a:pt x="610" y="578"/>
                    <a:pt x="611" y="582"/>
                  </a:cubicBezTo>
                  <a:cubicBezTo>
                    <a:pt x="614" y="582"/>
                    <a:pt x="615" y="580"/>
                    <a:pt x="618" y="580"/>
                  </a:cubicBezTo>
                  <a:cubicBezTo>
                    <a:pt x="620" y="582"/>
                    <a:pt x="619" y="586"/>
                    <a:pt x="619" y="589"/>
                  </a:cubicBezTo>
                  <a:cubicBezTo>
                    <a:pt x="625" y="589"/>
                    <a:pt x="627" y="587"/>
                    <a:pt x="631" y="585"/>
                  </a:cubicBezTo>
                  <a:cubicBezTo>
                    <a:pt x="629" y="582"/>
                    <a:pt x="631" y="581"/>
                    <a:pt x="631" y="577"/>
                  </a:cubicBezTo>
                  <a:cubicBezTo>
                    <a:pt x="627" y="578"/>
                    <a:pt x="623" y="574"/>
                    <a:pt x="626" y="571"/>
                  </a:cubicBezTo>
                  <a:cubicBezTo>
                    <a:pt x="629" y="575"/>
                    <a:pt x="636" y="575"/>
                    <a:pt x="638" y="581"/>
                  </a:cubicBezTo>
                  <a:cubicBezTo>
                    <a:pt x="643" y="579"/>
                    <a:pt x="649" y="586"/>
                    <a:pt x="650" y="578"/>
                  </a:cubicBezTo>
                  <a:cubicBezTo>
                    <a:pt x="644" y="576"/>
                    <a:pt x="645" y="566"/>
                    <a:pt x="641" y="562"/>
                  </a:cubicBezTo>
                  <a:cubicBezTo>
                    <a:pt x="630" y="562"/>
                    <a:pt x="627" y="554"/>
                    <a:pt x="617" y="554"/>
                  </a:cubicBezTo>
                  <a:cubicBezTo>
                    <a:pt x="618" y="548"/>
                    <a:pt x="625" y="539"/>
                    <a:pt x="622" y="535"/>
                  </a:cubicBezTo>
                  <a:cubicBezTo>
                    <a:pt x="619" y="536"/>
                    <a:pt x="620" y="541"/>
                    <a:pt x="616" y="541"/>
                  </a:cubicBezTo>
                  <a:cubicBezTo>
                    <a:pt x="613" y="539"/>
                    <a:pt x="612" y="536"/>
                    <a:pt x="609" y="534"/>
                  </a:cubicBezTo>
                  <a:cubicBezTo>
                    <a:pt x="609" y="529"/>
                    <a:pt x="611" y="528"/>
                    <a:pt x="608" y="525"/>
                  </a:cubicBezTo>
                  <a:cubicBezTo>
                    <a:pt x="612" y="523"/>
                    <a:pt x="613" y="518"/>
                    <a:pt x="613" y="512"/>
                  </a:cubicBezTo>
                  <a:cubicBezTo>
                    <a:pt x="620" y="508"/>
                    <a:pt x="628" y="504"/>
                    <a:pt x="628" y="495"/>
                  </a:cubicBezTo>
                  <a:cubicBezTo>
                    <a:pt x="626" y="495"/>
                    <a:pt x="623" y="499"/>
                    <a:pt x="621" y="495"/>
                  </a:cubicBezTo>
                  <a:cubicBezTo>
                    <a:pt x="624" y="495"/>
                    <a:pt x="627" y="495"/>
                    <a:pt x="626" y="492"/>
                  </a:cubicBezTo>
                  <a:cubicBezTo>
                    <a:pt x="621" y="489"/>
                    <a:pt x="620" y="494"/>
                    <a:pt x="616" y="497"/>
                  </a:cubicBezTo>
                  <a:cubicBezTo>
                    <a:pt x="604" y="504"/>
                    <a:pt x="596" y="504"/>
                    <a:pt x="593" y="515"/>
                  </a:cubicBezTo>
                  <a:cubicBezTo>
                    <a:pt x="592" y="518"/>
                    <a:pt x="595" y="517"/>
                    <a:pt x="594" y="521"/>
                  </a:cubicBezTo>
                  <a:cubicBezTo>
                    <a:pt x="584" y="524"/>
                    <a:pt x="585" y="537"/>
                    <a:pt x="574" y="540"/>
                  </a:cubicBezTo>
                  <a:close/>
                  <a:moveTo>
                    <a:pt x="1457" y="521"/>
                  </a:moveTo>
                  <a:cubicBezTo>
                    <a:pt x="1454" y="521"/>
                    <a:pt x="1456" y="517"/>
                    <a:pt x="1453" y="518"/>
                  </a:cubicBezTo>
                  <a:cubicBezTo>
                    <a:pt x="1451" y="521"/>
                    <a:pt x="1455" y="523"/>
                    <a:pt x="1457" y="521"/>
                  </a:cubicBezTo>
                  <a:close/>
                  <a:moveTo>
                    <a:pt x="1471" y="523"/>
                  </a:moveTo>
                  <a:cubicBezTo>
                    <a:pt x="1472" y="530"/>
                    <a:pt x="1463" y="536"/>
                    <a:pt x="1470" y="540"/>
                  </a:cubicBezTo>
                  <a:cubicBezTo>
                    <a:pt x="1470" y="539"/>
                    <a:pt x="1471" y="538"/>
                    <a:pt x="1473" y="538"/>
                  </a:cubicBezTo>
                  <a:cubicBezTo>
                    <a:pt x="1472" y="532"/>
                    <a:pt x="1476" y="525"/>
                    <a:pt x="1471" y="523"/>
                  </a:cubicBezTo>
                  <a:close/>
                  <a:moveTo>
                    <a:pt x="613" y="530"/>
                  </a:moveTo>
                  <a:cubicBezTo>
                    <a:pt x="615" y="530"/>
                    <a:pt x="619" y="527"/>
                    <a:pt x="617" y="525"/>
                  </a:cubicBezTo>
                  <a:cubicBezTo>
                    <a:pt x="615" y="526"/>
                    <a:pt x="612" y="526"/>
                    <a:pt x="613" y="530"/>
                  </a:cubicBezTo>
                  <a:close/>
                  <a:moveTo>
                    <a:pt x="1458" y="533"/>
                  </a:moveTo>
                  <a:cubicBezTo>
                    <a:pt x="1458" y="530"/>
                    <a:pt x="1457" y="528"/>
                    <a:pt x="1455" y="527"/>
                  </a:cubicBezTo>
                  <a:cubicBezTo>
                    <a:pt x="1454" y="531"/>
                    <a:pt x="1457" y="532"/>
                    <a:pt x="1458" y="533"/>
                  </a:cubicBezTo>
                  <a:close/>
                  <a:moveTo>
                    <a:pt x="1448" y="557"/>
                  </a:moveTo>
                  <a:cubicBezTo>
                    <a:pt x="1442" y="556"/>
                    <a:pt x="1441" y="560"/>
                    <a:pt x="1437" y="558"/>
                  </a:cubicBezTo>
                  <a:cubicBezTo>
                    <a:pt x="1438" y="562"/>
                    <a:pt x="1441" y="562"/>
                    <a:pt x="1441" y="566"/>
                  </a:cubicBezTo>
                  <a:cubicBezTo>
                    <a:pt x="1445" y="563"/>
                    <a:pt x="1446" y="568"/>
                    <a:pt x="1449" y="566"/>
                  </a:cubicBezTo>
                  <a:cubicBezTo>
                    <a:pt x="1449" y="563"/>
                    <a:pt x="1450" y="559"/>
                    <a:pt x="1448" y="557"/>
                  </a:cubicBezTo>
                  <a:close/>
                  <a:moveTo>
                    <a:pt x="646" y="594"/>
                  </a:moveTo>
                  <a:cubicBezTo>
                    <a:pt x="646" y="596"/>
                    <a:pt x="647" y="597"/>
                    <a:pt x="649" y="597"/>
                  </a:cubicBezTo>
                  <a:cubicBezTo>
                    <a:pt x="651" y="595"/>
                    <a:pt x="654" y="594"/>
                    <a:pt x="654" y="591"/>
                  </a:cubicBezTo>
                  <a:cubicBezTo>
                    <a:pt x="651" y="580"/>
                    <a:pt x="636" y="584"/>
                    <a:pt x="629" y="590"/>
                  </a:cubicBezTo>
                  <a:cubicBezTo>
                    <a:pt x="629" y="593"/>
                    <a:pt x="631" y="593"/>
                    <a:pt x="631" y="596"/>
                  </a:cubicBezTo>
                  <a:cubicBezTo>
                    <a:pt x="629" y="600"/>
                    <a:pt x="622" y="606"/>
                    <a:pt x="628" y="610"/>
                  </a:cubicBezTo>
                  <a:cubicBezTo>
                    <a:pt x="630" y="609"/>
                    <a:pt x="629" y="604"/>
                    <a:pt x="634" y="605"/>
                  </a:cubicBezTo>
                  <a:cubicBezTo>
                    <a:pt x="634" y="608"/>
                    <a:pt x="632" y="609"/>
                    <a:pt x="634" y="611"/>
                  </a:cubicBezTo>
                  <a:cubicBezTo>
                    <a:pt x="639" y="611"/>
                    <a:pt x="639" y="605"/>
                    <a:pt x="642" y="603"/>
                  </a:cubicBezTo>
                  <a:cubicBezTo>
                    <a:pt x="640" y="600"/>
                    <a:pt x="641" y="595"/>
                    <a:pt x="646" y="594"/>
                  </a:cubicBezTo>
                  <a:close/>
                  <a:moveTo>
                    <a:pt x="687" y="599"/>
                  </a:moveTo>
                  <a:cubicBezTo>
                    <a:pt x="687" y="596"/>
                    <a:pt x="681" y="594"/>
                    <a:pt x="680" y="597"/>
                  </a:cubicBezTo>
                  <a:cubicBezTo>
                    <a:pt x="682" y="599"/>
                    <a:pt x="684" y="602"/>
                    <a:pt x="687" y="599"/>
                  </a:cubicBezTo>
                  <a:close/>
                  <a:moveTo>
                    <a:pt x="675" y="726"/>
                  </a:moveTo>
                  <a:cubicBezTo>
                    <a:pt x="682" y="723"/>
                    <a:pt x="686" y="718"/>
                    <a:pt x="691" y="714"/>
                  </a:cubicBezTo>
                  <a:cubicBezTo>
                    <a:pt x="691" y="702"/>
                    <a:pt x="688" y="682"/>
                    <a:pt x="676" y="693"/>
                  </a:cubicBezTo>
                  <a:cubicBezTo>
                    <a:pt x="676" y="707"/>
                    <a:pt x="674" y="715"/>
                    <a:pt x="675" y="726"/>
                  </a:cubicBezTo>
                  <a:close/>
                  <a:moveTo>
                    <a:pt x="659" y="761"/>
                  </a:moveTo>
                  <a:cubicBezTo>
                    <a:pt x="652" y="761"/>
                    <a:pt x="650" y="759"/>
                    <a:pt x="645" y="756"/>
                  </a:cubicBezTo>
                  <a:cubicBezTo>
                    <a:pt x="637" y="763"/>
                    <a:pt x="638" y="773"/>
                    <a:pt x="633" y="782"/>
                  </a:cubicBezTo>
                  <a:cubicBezTo>
                    <a:pt x="638" y="788"/>
                    <a:pt x="635" y="799"/>
                    <a:pt x="631" y="804"/>
                  </a:cubicBezTo>
                  <a:cubicBezTo>
                    <a:pt x="619" y="799"/>
                    <a:pt x="599" y="797"/>
                    <a:pt x="601" y="813"/>
                  </a:cubicBezTo>
                  <a:cubicBezTo>
                    <a:pt x="610" y="817"/>
                    <a:pt x="612" y="807"/>
                    <a:pt x="618" y="806"/>
                  </a:cubicBezTo>
                  <a:cubicBezTo>
                    <a:pt x="618" y="807"/>
                    <a:pt x="618" y="809"/>
                    <a:pt x="618" y="811"/>
                  </a:cubicBezTo>
                  <a:cubicBezTo>
                    <a:pt x="623" y="811"/>
                    <a:pt x="624" y="808"/>
                    <a:pt x="628" y="808"/>
                  </a:cubicBezTo>
                  <a:cubicBezTo>
                    <a:pt x="631" y="809"/>
                    <a:pt x="632" y="811"/>
                    <a:pt x="633" y="813"/>
                  </a:cubicBezTo>
                  <a:cubicBezTo>
                    <a:pt x="628" y="815"/>
                    <a:pt x="626" y="819"/>
                    <a:pt x="624" y="824"/>
                  </a:cubicBezTo>
                  <a:cubicBezTo>
                    <a:pt x="626" y="825"/>
                    <a:pt x="626" y="827"/>
                    <a:pt x="627" y="828"/>
                  </a:cubicBezTo>
                  <a:cubicBezTo>
                    <a:pt x="633" y="825"/>
                    <a:pt x="635" y="819"/>
                    <a:pt x="640" y="815"/>
                  </a:cubicBezTo>
                  <a:cubicBezTo>
                    <a:pt x="638" y="814"/>
                    <a:pt x="636" y="815"/>
                    <a:pt x="636" y="813"/>
                  </a:cubicBezTo>
                  <a:cubicBezTo>
                    <a:pt x="645" y="806"/>
                    <a:pt x="656" y="801"/>
                    <a:pt x="662" y="790"/>
                  </a:cubicBezTo>
                  <a:cubicBezTo>
                    <a:pt x="660" y="788"/>
                    <a:pt x="657" y="792"/>
                    <a:pt x="656" y="789"/>
                  </a:cubicBezTo>
                  <a:cubicBezTo>
                    <a:pt x="656" y="779"/>
                    <a:pt x="665" y="772"/>
                    <a:pt x="659" y="761"/>
                  </a:cubicBezTo>
                  <a:close/>
                  <a:moveTo>
                    <a:pt x="797" y="782"/>
                  </a:moveTo>
                  <a:cubicBezTo>
                    <a:pt x="798" y="772"/>
                    <a:pt x="785" y="765"/>
                    <a:pt x="773" y="768"/>
                  </a:cubicBezTo>
                  <a:cubicBezTo>
                    <a:pt x="772" y="773"/>
                    <a:pt x="776" y="778"/>
                    <a:pt x="773" y="784"/>
                  </a:cubicBezTo>
                  <a:cubicBezTo>
                    <a:pt x="780" y="791"/>
                    <a:pt x="796" y="791"/>
                    <a:pt x="797" y="782"/>
                  </a:cubicBezTo>
                  <a:close/>
                  <a:moveTo>
                    <a:pt x="582" y="831"/>
                  </a:moveTo>
                  <a:cubicBezTo>
                    <a:pt x="578" y="833"/>
                    <a:pt x="571" y="833"/>
                    <a:pt x="572" y="840"/>
                  </a:cubicBezTo>
                  <a:cubicBezTo>
                    <a:pt x="579" y="842"/>
                    <a:pt x="580" y="836"/>
                    <a:pt x="586" y="837"/>
                  </a:cubicBezTo>
                  <a:cubicBezTo>
                    <a:pt x="588" y="839"/>
                    <a:pt x="586" y="844"/>
                    <a:pt x="587" y="848"/>
                  </a:cubicBezTo>
                  <a:cubicBezTo>
                    <a:pt x="592" y="848"/>
                    <a:pt x="588" y="839"/>
                    <a:pt x="593" y="838"/>
                  </a:cubicBezTo>
                  <a:cubicBezTo>
                    <a:pt x="596" y="844"/>
                    <a:pt x="593" y="851"/>
                    <a:pt x="591" y="856"/>
                  </a:cubicBezTo>
                  <a:cubicBezTo>
                    <a:pt x="594" y="858"/>
                    <a:pt x="596" y="861"/>
                    <a:pt x="601" y="861"/>
                  </a:cubicBezTo>
                  <a:cubicBezTo>
                    <a:pt x="605" y="856"/>
                    <a:pt x="601" y="852"/>
                    <a:pt x="600" y="847"/>
                  </a:cubicBezTo>
                  <a:cubicBezTo>
                    <a:pt x="602" y="845"/>
                    <a:pt x="602" y="843"/>
                    <a:pt x="604" y="841"/>
                  </a:cubicBezTo>
                  <a:cubicBezTo>
                    <a:pt x="606" y="842"/>
                    <a:pt x="606" y="845"/>
                    <a:pt x="610" y="844"/>
                  </a:cubicBezTo>
                  <a:cubicBezTo>
                    <a:pt x="615" y="843"/>
                    <a:pt x="613" y="834"/>
                    <a:pt x="616" y="830"/>
                  </a:cubicBezTo>
                  <a:cubicBezTo>
                    <a:pt x="611" y="828"/>
                    <a:pt x="604" y="829"/>
                    <a:pt x="600" y="831"/>
                  </a:cubicBezTo>
                  <a:cubicBezTo>
                    <a:pt x="599" y="834"/>
                    <a:pt x="603" y="837"/>
                    <a:pt x="600" y="838"/>
                  </a:cubicBezTo>
                  <a:cubicBezTo>
                    <a:pt x="597" y="838"/>
                    <a:pt x="594" y="836"/>
                    <a:pt x="596" y="833"/>
                  </a:cubicBezTo>
                  <a:cubicBezTo>
                    <a:pt x="593" y="832"/>
                    <a:pt x="591" y="833"/>
                    <a:pt x="590" y="835"/>
                  </a:cubicBezTo>
                  <a:cubicBezTo>
                    <a:pt x="591" y="829"/>
                    <a:pt x="584" y="831"/>
                    <a:pt x="583" y="828"/>
                  </a:cubicBezTo>
                  <a:cubicBezTo>
                    <a:pt x="588" y="827"/>
                    <a:pt x="583" y="826"/>
                    <a:pt x="582" y="824"/>
                  </a:cubicBezTo>
                  <a:cubicBezTo>
                    <a:pt x="586" y="822"/>
                    <a:pt x="592" y="823"/>
                    <a:pt x="595" y="820"/>
                  </a:cubicBezTo>
                  <a:cubicBezTo>
                    <a:pt x="595" y="819"/>
                    <a:pt x="595" y="817"/>
                    <a:pt x="595" y="815"/>
                  </a:cubicBezTo>
                  <a:cubicBezTo>
                    <a:pt x="583" y="812"/>
                    <a:pt x="575" y="820"/>
                    <a:pt x="571" y="828"/>
                  </a:cubicBezTo>
                  <a:cubicBezTo>
                    <a:pt x="574" y="831"/>
                    <a:pt x="579" y="830"/>
                    <a:pt x="582" y="831"/>
                  </a:cubicBezTo>
                  <a:close/>
                  <a:moveTo>
                    <a:pt x="642" y="839"/>
                  </a:moveTo>
                  <a:cubicBezTo>
                    <a:pt x="641" y="845"/>
                    <a:pt x="638" y="850"/>
                    <a:pt x="636" y="855"/>
                  </a:cubicBezTo>
                  <a:cubicBezTo>
                    <a:pt x="640" y="860"/>
                    <a:pt x="650" y="861"/>
                    <a:pt x="649" y="872"/>
                  </a:cubicBezTo>
                  <a:cubicBezTo>
                    <a:pt x="656" y="872"/>
                    <a:pt x="655" y="881"/>
                    <a:pt x="661" y="882"/>
                  </a:cubicBezTo>
                  <a:cubicBezTo>
                    <a:pt x="664" y="874"/>
                    <a:pt x="656" y="871"/>
                    <a:pt x="653" y="867"/>
                  </a:cubicBezTo>
                  <a:cubicBezTo>
                    <a:pt x="651" y="861"/>
                    <a:pt x="648" y="856"/>
                    <a:pt x="643" y="853"/>
                  </a:cubicBezTo>
                  <a:cubicBezTo>
                    <a:pt x="648" y="851"/>
                    <a:pt x="649" y="840"/>
                    <a:pt x="642" y="839"/>
                  </a:cubicBezTo>
                  <a:close/>
                  <a:moveTo>
                    <a:pt x="583" y="848"/>
                  </a:moveTo>
                  <a:cubicBezTo>
                    <a:pt x="583" y="846"/>
                    <a:pt x="585" y="846"/>
                    <a:pt x="585" y="843"/>
                  </a:cubicBezTo>
                  <a:cubicBezTo>
                    <a:pt x="584" y="842"/>
                    <a:pt x="581" y="842"/>
                    <a:pt x="579" y="842"/>
                  </a:cubicBezTo>
                  <a:cubicBezTo>
                    <a:pt x="578" y="846"/>
                    <a:pt x="581" y="847"/>
                    <a:pt x="583" y="848"/>
                  </a:cubicBezTo>
                  <a:close/>
                  <a:moveTo>
                    <a:pt x="548" y="878"/>
                  </a:moveTo>
                  <a:cubicBezTo>
                    <a:pt x="551" y="881"/>
                    <a:pt x="554" y="872"/>
                    <a:pt x="557" y="876"/>
                  </a:cubicBezTo>
                  <a:cubicBezTo>
                    <a:pt x="557" y="882"/>
                    <a:pt x="550" y="881"/>
                    <a:pt x="551" y="888"/>
                  </a:cubicBezTo>
                  <a:cubicBezTo>
                    <a:pt x="560" y="890"/>
                    <a:pt x="578" y="891"/>
                    <a:pt x="576" y="877"/>
                  </a:cubicBezTo>
                  <a:cubicBezTo>
                    <a:pt x="578" y="876"/>
                    <a:pt x="580" y="875"/>
                    <a:pt x="582" y="875"/>
                  </a:cubicBezTo>
                  <a:cubicBezTo>
                    <a:pt x="586" y="880"/>
                    <a:pt x="593" y="882"/>
                    <a:pt x="599" y="881"/>
                  </a:cubicBezTo>
                  <a:cubicBezTo>
                    <a:pt x="599" y="877"/>
                    <a:pt x="598" y="874"/>
                    <a:pt x="596" y="871"/>
                  </a:cubicBezTo>
                  <a:cubicBezTo>
                    <a:pt x="595" y="871"/>
                    <a:pt x="593" y="871"/>
                    <a:pt x="592" y="871"/>
                  </a:cubicBezTo>
                  <a:cubicBezTo>
                    <a:pt x="591" y="865"/>
                    <a:pt x="586" y="862"/>
                    <a:pt x="578" y="863"/>
                  </a:cubicBezTo>
                  <a:cubicBezTo>
                    <a:pt x="575" y="857"/>
                    <a:pt x="571" y="852"/>
                    <a:pt x="566" y="849"/>
                  </a:cubicBezTo>
                  <a:cubicBezTo>
                    <a:pt x="567" y="847"/>
                    <a:pt x="572" y="846"/>
                    <a:pt x="570" y="843"/>
                  </a:cubicBezTo>
                  <a:cubicBezTo>
                    <a:pt x="563" y="844"/>
                    <a:pt x="559" y="847"/>
                    <a:pt x="554" y="850"/>
                  </a:cubicBezTo>
                  <a:cubicBezTo>
                    <a:pt x="555" y="862"/>
                    <a:pt x="542" y="866"/>
                    <a:pt x="548" y="878"/>
                  </a:cubicBezTo>
                  <a:close/>
                  <a:moveTo>
                    <a:pt x="954" y="863"/>
                  </a:moveTo>
                  <a:cubicBezTo>
                    <a:pt x="956" y="871"/>
                    <a:pt x="952" y="882"/>
                    <a:pt x="955" y="889"/>
                  </a:cubicBezTo>
                  <a:cubicBezTo>
                    <a:pt x="959" y="883"/>
                    <a:pt x="962" y="871"/>
                    <a:pt x="957" y="863"/>
                  </a:cubicBezTo>
                  <a:cubicBezTo>
                    <a:pt x="956" y="863"/>
                    <a:pt x="955" y="863"/>
                    <a:pt x="954" y="863"/>
                  </a:cubicBezTo>
                  <a:close/>
                  <a:moveTo>
                    <a:pt x="595" y="888"/>
                  </a:moveTo>
                  <a:cubicBezTo>
                    <a:pt x="594" y="890"/>
                    <a:pt x="594" y="893"/>
                    <a:pt x="594" y="895"/>
                  </a:cubicBezTo>
                  <a:cubicBezTo>
                    <a:pt x="598" y="895"/>
                    <a:pt x="601" y="894"/>
                    <a:pt x="601" y="891"/>
                  </a:cubicBezTo>
                  <a:cubicBezTo>
                    <a:pt x="600" y="889"/>
                    <a:pt x="599" y="888"/>
                    <a:pt x="595" y="888"/>
                  </a:cubicBezTo>
                  <a:close/>
                  <a:moveTo>
                    <a:pt x="660" y="889"/>
                  </a:moveTo>
                  <a:cubicBezTo>
                    <a:pt x="648" y="895"/>
                    <a:pt x="640" y="901"/>
                    <a:pt x="623" y="904"/>
                  </a:cubicBezTo>
                  <a:cubicBezTo>
                    <a:pt x="622" y="912"/>
                    <a:pt x="632" y="907"/>
                    <a:pt x="635" y="911"/>
                  </a:cubicBezTo>
                  <a:cubicBezTo>
                    <a:pt x="634" y="915"/>
                    <a:pt x="630" y="913"/>
                    <a:pt x="630" y="917"/>
                  </a:cubicBezTo>
                  <a:cubicBezTo>
                    <a:pt x="634" y="918"/>
                    <a:pt x="637" y="919"/>
                    <a:pt x="641" y="918"/>
                  </a:cubicBezTo>
                  <a:cubicBezTo>
                    <a:pt x="639" y="923"/>
                    <a:pt x="637" y="932"/>
                    <a:pt x="637" y="935"/>
                  </a:cubicBezTo>
                  <a:cubicBezTo>
                    <a:pt x="633" y="935"/>
                    <a:pt x="630" y="936"/>
                    <a:pt x="628" y="937"/>
                  </a:cubicBezTo>
                  <a:cubicBezTo>
                    <a:pt x="627" y="941"/>
                    <a:pt x="630" y="941"/>
                    <a:pt x="630" y="944"/>
                  </a:cubicBezTo>
                  <a:cubicBezTo>
                    <a:pt x="624" y="946"/>
                    <a:pt x="621" y="952"/>
                    <a:pt x="617" y="956"/>
                  </a:cubicBezTo>
                  <a:cubicBezTo>
                    <a:pt x="620" y="960"/>
                    <a:pt x="632" y="956"/>
                    <a:pt x="632" y="964"/>
                  </a:cubicBezTo>
                  <a:cubicBezTo>
                    <a:pt x="630" y="965"/>
                    <a:pt x="626" y="963"/>
                    <a:pt x="627" y="966"/>
                  </a:cubicBezTo>
                  <a:cubicBezTo>
                    <a:pt x="625" y="976"/>
                    <a:pt x="644" y="972"/>
                    <a:pt x="641" y="986"/>
                  </a:cubicBezTo>
                  <a:cubicBezTo>
                    <a:pt x="639" y="987"/>
                    <a:pt x="637" y="988"/>
                    <a:pt x="635" y="988"/>
                  </a:cubicBezTo>
                  <a:cubicBezTo>
                    <a:pt x="638" y="1004"/>
                    <a:pt x="646" y="1016"/>
                    <a:pt x="660" y="1023"/>
                  </a:cubicBezTo>
                  <a:cubicBezTo>
                    <a:pt x="660" y="1019"/>
                    <a:pt x="658" y="1014"/>
                    <a:pt x="662" y="1013"/>
                  </a:cubicBezTo>
                  <a:cubicBezTo>
                    <a:pt x="668" y="1013"/>
                    <a:pt x="670" y="1016"/>
                    <a:pt x="675" y="1017"/>
                  </a:cubicBezTo>
                  <a:cubicBezTo>
                    <a:pt x="678" y="1016"/>
                    <a:pt x="678" y="1013"/>
                    <a:pt x="681" y="1012"/>
                  </a:cubicBezTo>
                  <a:cubicBezTo>
                    <a:pt x="686" y="1015"/>
                    <a:pt x="691" y="1018"/>
                    <a:pt x="697" y="1019"/>
                  </a:cubicBezTo>
                  <a:cubicBezTo>
                    <a:pt x="698" y="1016"/>
                    <a:pt x="698" y="1014"/>
                    <a:pt x="699" y="1012"/>
                  </a:cubicBezTo>
                  <a:cubicBezTo>
                    <a:pt x="704" y="1016"/>
                    <a:pt x="710" y="1018"/>
                    <a:pt x="717" y="1019"/>
                  </a:cubicBezTo>
                  <a:cubicBezTo>
                    <a:pt x="721" y="1011"/>
                    <a:pt x="723" y="1004"/>
                    <a:pt x="725" y="996"/>
                  </a:cubicBezTo>
                  <a:cubicBezTo>
                    <a:pt x="735" y="996"/>
                    <a:pt x="735" y="987"/>
                    <a:pt x="741" y="983"/>
                  </a:cubicBezTo>
                  <a:cubicBezTo>
                    <a:pt x="745" y="968"/>
                    <a:pt x="731" y="970"/>
                    <a:pt x="723" y="965"/>
                  </a:cubicBezTo>
                  <a:cubicBezTo>
                    <a:pt x="721" y="968"/>
                    <a:pt x="713" y="968"/>
                    <a:pt x="713" y="964"/>
                  </a:cubicBezTo>
                  <a:cubicBezTo>
                    <a:pt x="713" y="961"/>
                    <a:pt x="717" y="962"/>
                    <a:pt x="716" y="957"/>
                  </a:cubicBezTo>
                  <a:cubicBezTo>
                    <a:pt x="712" y="943"/>
                    <a:pt x="687" y="948"/>
                    <a:pt x="687" y="930"/>
                  </a:cubicBezTo>
                  <a:cubicBezTo>
                    <a:pt x="684" y="927"/>
                    <a:pt x="683" y="924"/>
                    <a:pt x="681" y="922"/>
                  </a:cubicBezTo>
                  <a:cubicBezTo>
                    <a:pt x="681" y="919"/>
                    <a:pt x="680" y="917"/>
                    <a:pt x="680" y="914"/>
                  </a:cubicBezTo>
                  <a:cubicBezTo>
                    <a:pt x="677" y="913"/>
                    <a:pt x="672" y="914"/>
                    <a:pt x="669" y="912"/>
                  </a:cubicBezTo>
                  <a:cubicBezTo>
                    <a:pt x="671" y="903"/>
                    <a:pt x="660" y="900"/>
                    <a:pt x="660" y="889"/>
                  </a:cubicBezTo>
                  <a:close/>
                  <a:moveTo>
                    <a:pt x="609" y="895"/>
                  </a:moveTo>
                  <a:cubicBezTo>
                    <a:pt x="610" y="897"/>
                    <a:pt x="611" y="898"/>
                    <a:pt x="614" y="899"/>
                  </a:cubicBezTo>
                  <a:cubicBezTo>
                    <a:pt x="615" y="898"/>
                    <a:pt x="615" y="894"/>
                    <a:pt x="614" y="892"/>
                  </a:cubicBezTo>
                  <a:cubicBezTo>
                    <a:pt x="611" y="893"/>
                    <a:pt x="610" y="893"/>
                    <a:pt x="609" y="895"/>
                  </a:cubicBezTo>
                  <a:close/>
                  <a:moveTo>
                    <a:pt x="538" y="894"/>
                  </a:moveTo>
                  <a:cubicBezTo>
                    <a:pt x="537" y="894"/>
                    <a:pt x="536" y="894"/>
                    <a:pt x="535" y="894"/>
                  </a:cubicBezTo>
                  <a:cubicBezTo>
                    <a:pt x="535" y="897"/>
                    <a:pt x="532" y="902"/>
                    <a:pt x="537" y="902"/>
                  </a:cubicBezTo>
                  <a:cubicBezTo>
                    <a:pt x="540" y="902"/>
                    <a:pt x="539" y="896"/>
                    <a:pt x="538" y="894"/>
                  </a:cubicBezTo>
                  <a:close/>
                  <a:moveTo>
                    <a:pt x="234" y="923"/>
                  </a:moveTo>
                  <a:cubicBezTo>
                    <a:pt x="237" y="921"/>
                    <a:pt x="234" y="913"/>
                    <a:pt x="237" y="910"/>
                  </a:cubicBezTo>
                  <a:cubicBezTo>
                    <a:pt x="245" y="909"/>
                    <a:pt x="250" y="904"/>
                    <a:pt x="258" y="904"/>
                  </a:cubicBezTo>
                  <a:cubicBezTo>
                    <a:pt x="258" y="901"/>
                    <a:pt x="259" y="898"/>
                    <a:pt x="256" y="898"/>
                  </a:cubicBezTo>
                  <a:cubicBezTo>
                    <a:pt x="249" y="904"/>
                    <a:pt x="228" y="906"/>
                    <a:pt x="228" y="916"/>
                  </a:cubicBezTo>
                  <a:cubicBezTo>
                    <a:pt x="228" y="919"/>
                    <a:pt x="228" y="924"/>
                    <a:pt x="234" y="923"/>
                  </a:cubicBezTo>
                  <a:close/>
                  <a:moveTo>
                    <a:pt x="558" y="899"/>
                  </a:moveTo>
                  <a:cubicBezTo>
                    <a:pt x="557" y="899"/>
                    <a:pt x="557" y="898"/>
                    <a:pt x="555" y="898"/>
                  </a:cubicBezTo>
                  <a:cubicBezTo>
                    <a:pt x="552" y="902"/>
                    <a:pt x="558" y="905"/>
                    <a:pt x="558" y="899"/>
                  </a:cubicBezTo>
                  <a:close/>
                  <a:moveTo>
                    <a:pt x="953" y="898"/>
                  </a:moveTo>
                  <a:cubicBezTo>
                    <a:pt x="952" y="900"/>
                    <a:pt x="950" y="904"/>
                    <a:pt x="954" y="905"/>
                  </a:cubicBezTo>
                  <a:cubicBezTo>
                    <a:pt x="954" y="903"/>
                    <a:pt x="956" y="902"/>
                    <a:pt x="956" y="899"/>
                  </a:cubicBezTo>
                  <a:cubicBezTo>
                    <a:pt x="955" y="899"/>
                    <a:pt x="955" y="898"/>
                    <a:pt x="953" y="898"/>
                  </a:cubicBezTo>
                  <a:close/>
                  <a:moveTo>
                    <a:pt x="302" y="908"/>
                  </a:moveTo>
                  <a:cubicBezTo>
                    <a:pt x="300" y="905"/>
                    <a:pt x="298" y="902"/>
                    <a:pt x="294" y="903"/>
                  </a:cubicBezTo>
                  <a:cubicBezTo>
                    <a:pt x="292" y="905"/>
                    <a:pt x="293" y="907"/>
                    <a:pt x="294" y="909"/>
                  </a:cubicBezTo>
                  <a:cubicBezTo>
                    <a:pt x="297" y="910"/>
                    <a:pt x="301" y="910"/>
                    <a:pt x="302" y="908"/>
                  </a:cubicBezTo>
                  <a:close/>
                  <a:moveTo>
                    <a:pt x="513" y="912"/>
                  </a:moveTo>
                  <a:cubicBezTo>
                    <a:pt x="513" y="909"/>
                    <a:pt x="508" y="911"/>
                    <a:pt x="505" y="910"/>
                  </a:cubicBezTo>
                  <a:cubicBezTo>
                    <a:pt x="504" y="917"/>
                    <a:pt x="512" y="917"/>
                    <a:pt x="513" y="912"/>
                  </a:cubicBezTo>
                  <a:close/>
                  <a:moveTo>
                    <a:pt x="246" y="927"/>
                  </a:moveTo>
                  <a:cubicBezTo>
                    <a:pt x="246" y="924"/>
                    <a:pt x="251" y="926"/>
                    <a:pt x="250" y="922"/>
                  </a:cubicBezTo>
                  <a:cubicBezTo>
                    <a:pt x="247" y="919"/>
                    <a:pt x="246" y="914"/>
                    <a:pt x="239" y="915"/>
                  </a:cubicBezTo>
                  <a:cubicBezTo>
                    <a:pt x="238" y="920"/>
                    <a:pt x="237" y="924"/>
                    <a:pt x="237" y="929"/>
                  </a:cubicBezTo>
                  <a:cubicBezTo>
                    <a:pt x="239" y="941"/>
                    <a:pt x="264" y="958"/>
                    <a:pt x="274" y="948"/>
                  </a:cubicBezTo>
                  <a:cubicBezTo>
                    <a:pt x="268" y="938"/>
                    <a:pt x="252" y="937"/>
                    <a:pt x="246" y="927"/>
                  </a:cubicBezTo>
                  <a:close/>
                  <a:moveTo>
                    <a:pt x="509" y="943"/>
                  </a:moveTo>
                  <a:cubicBezTo>
                    <a:pt x="507" y="945"/>
                    <a:pt x="501" y="944"/>
                    <a:pt x="501" y="949"/>
                  </a:cubicBezTo>
                  <a:cubicBezTo>
                    <a:pt x="515" y="950"/>
                    <a:pt x="520" y="941"/>
                    <a:pt x="524" y="933"/>
                  </a:cubicBezTo>
                  <a:cubicBezTo>
                    <a:pt x="520" y="927"/>
                    <a:pt x="523" y="918"/>
                    <a:pt x="515" y="916"/>
                  </a:cubicBezTo>
                  <a:cubicBezTo>
                    <a:pt x="514" y="922"/>
                    <a:pt x="517" y="930"/>
                    <a:pt x="515" y="933"/>
                  </a:cubicBezTo>
                  <a:cubicBezTo>
                    <a:pt x="511" y="931"/>
                    <a:pt x="507" y="923"/>
                    <a:pt x="500" y="929"/>
                  </a:cubicBezTo>
                  <a:cubicBezTo>
                    <a:pt x="502" y="933"/>
                    <a:pt x="502" y="934"/>
                    <a:pt x="500" y="938"/>
                  </a:cubicBezTo>
                  <a:cubicBezTo>
                    <a:pt x="505" y="938"/>
                    <a:pt x="509" y="939"/>
                    <a:pt x="509" y="943"/>
                  </a:cubicBezTo>
                  <a:close/>
                  <a:moveTo>
                    <a:pt x="216" y="919"/>
                  </a:moveTo>
                  <a:cubicBezTo>
                    <a:pt x="208" y="916"/>
                    <a:pt x="195" y="928"/>
                    <a:pt x="198" y="938"/>
                  </a:cubicBezTo>
                  <a:cubicBezTo>
                    <a:pt x="207" y="934"/>
                    <a:pt x="214" y="929"/>
                    <a:pt x="216" y="919"/>
                  </a:cubicBezTo>
                  <a:close/>
                  <a:moveTo>
                    <a:pt x="1094" y="924"/>
                  </a:moveTo>
                  <a:cubicBezTo>
                    <a:pt x="1087" y="922"/>
                    <a:pt x="1079" y="928"/>
                    <a:pt x="1074" y="934"/>
                  </a:cubicBezTo>
                  <a:cubicBezTo>
                    <a:pt x="1074" y="935"/>
                    <a:pt x="1075" y="937"/>
                    <a:pt x="1074" y="938"/>
                  </a:cubicBezTo>
                  <a:cubicBezTo>
                    <a:pt x="1074" y="939"/>
                    <a:pt x="1072" y="938"/>
                    <a:pt x="1072" y="939"/>
                  </a:cubicBezTo>
                  <a:cubicBezTo>
                    <a:pt x="1069" y="946"/>
                    <a:pt x="1065" y="956"/>
                    <a:pt x="1066" y="958"/>
                  </a:cubicBezTo>
                  <a:cubicBezTo>
                    <a:pt x="1067" y="964"/>
                    <a:pt x="1080" y="969"/>
                    <a:pt x="1086" y="967"/>
                  </a:cubicBezTo>
                  <a:cubicBezTo>
                    <a:pt x="1096" y="964"/>
                    <a:pt x="1098" y="946"/>
                    <a:pt x="1092" y="937"/>
                  </a:cubicBezTo>
                  <a:cubicBezTo>
                    <a:pt x="1094" y="931"/>
                    <a:pt x="1097" y="931"/>
                    <a:pt x="1094" y="924"/>
                  </a:cubicBezTo>
                  <a:close/>
                  <a:moveTo>
                    <a:pt x="191" y="930"/>
                  </a:moveTo>
                  <a:cubicBezTo>
                    <a:pt x="190" y="929"/>
                    <a:pt x="189" y="928"/>
                    <a:pt x="187" y="929"/>
                  </a:cubicBezTo>
                  <a:cubicBezTo>
                    <a:pt x="186" y="930"/>
                    <a:pt x="186" y="932"/>
                    <a:pt x="186" y="934"/>
                  </a:cubicBezTo>
                  <a:cubicBezTo>
                    <a:pt x="190" y="935"/>
                    <a:pt x="191" y="933"/>
                    <a:pt x="191" y="930"/>
                  </a:cubicBezTo>
                  <a:close/>
                  <a:moveTo>
                    <a:pt x="263" y="979"/>
                  </a:moveTo>
                  <a:cubicBezTo>
                    <a:pt x="262" y="982"/>
                    <a:pt x="265" y="983"/>
                    <a:pt x="263" y="984"/>
                  </a:cubicBezTo>
                  <a:cubicBezTo>
                    <a:pt x="256" y="987"/>
                    <a:pt x="250" y="990"/>
                    <a:pt x="250" y="999"/>
                  </a:cubicBezTo>
                  <a:cubicBezTo>
                    <a:pt x="260" y="992"/>
                    <a:pt x="268" y="999"/>
                    <a:pt x="281" y="999"/>
                  </a:cubicBezTo>
                  <a:cubicBezTo>
                    <a:pt x="285" y="995"/>
                    <a:pt x="286" y="987"/>
                    <a:pt x="294" y="987"/>
                  </a:cubicBezTo>
                  <a:cubicBezTo>
                    <a:pt x="296" y="986"/>
                    <a:pt x="294" y="982"/>
                    <a:pt x="296" y="981"/>
                  </a:cubicBezTo>
                  <a:cubicBezTo>
                    <a:pt x="302" y="977"/>
                    <a:pt x="310" y="983"/>
                    <a:pt x="315" y="978"/>
                  </a:cubicBezTo>
                  <a:cubicBezTo>
                    <a:pt x="319" y="981"/>
                    <a:pt x="325" y="982"/>
                    <a:pt x="325" y="989"/>
                  </a:cubicBezTo>
                  <a:cubicBezTo>
                    <a:pt x="327" y="990"/>
                    <a:pt x="332" y="989"/>
                    <a:pt x="333" y="992"/>
                  </a:cubicBezTo>
                  <a:cubicBezTo>
                    <a:pt x="332" y="994"/>
                    <a:pt x="327" y="993"/>
                    <a:pt x="327" y="997"/>
                  </a:cubicBezTo>
                  <a:cubicBezTo>
                    <a:pt x="335" y="1006"/>
                    <a:pt x="357" y="1011"/>
                    <a:pt x="366" y="998"/>
                  </a:cubicBezTo>
                  <a:cubicBezTo>
                    <a:pt x="373" y="1002"/>
                    <a:pt x="381" y="1005"/>
                    <a:pt x="389" y="1007"/>
                  </a:cubicBezTo>
                  <a:cubicBezTo>
                    <a:pt x="390" y="998"/>
                    <a:pt x="384" y="995"/>
                    <a:pt x="378" y="992"/>
                  </a:cubicBezTo>
                  <a:cubicBezTo>
                    <a:pt x="381" y="986"/>
                    <a:pt x="383" y="982"/>
                    <a:pt x="386" y="975"/>
                  </a:cubicBezTo>
                  <a:cubicBezTo>
                    <a:pt x="397" y="972"/>
                    <a:pt x="410" y="967"/>
                    <a:pt x="422" y="971"/>
                  </a:cubicBezTo>
                  <a:cubicBezTo>
                    <a:pt x="426" y="966"/>
                    <a:pt x="437" y="968"/>
                    <a:pt x="441" y="962"/>
                  </a:cubicBezTo>
                  <a:cubicBezTo>
                    <a:pt x="444" y="966"/>
                    <a:pt x="443" y="975"/>
                    <a:pt x="450" y="974"/>
                  </a:cubicBezTo>
                  <a:cubicBezTo>
                    <a:pt x="450" y="970"/>
                    <a:pt x="450" y="967"/>
                    <a:pt x="451" y="964"/>
                  </a:cubicBezTo>
                  <a:cubicBezTo>
                    <a:pt x="454" y="963"/>
                    <a:pt x="458" y="964"/>
                    <a:pt x="461" y="962"/>
                  </a:cubicBezTo>
                  <a:cubicBezTo>
                    <a:pt x="456" y="956"/>
                    <a:pt x="447" y="955"/>
                    <a:pt x="440" y="951"/>
                  </a:cubicBezTo>
                  <a:cubicBezTo>
                    <a:pt x="448" y="947"/>
                    <a:pt x="452" y="955"/>
                    <a:pt x="459" y="955"/>
                  </a:cubicBezTo>
                  <a:cubicBezTo>
                    <a:pt x="462" y="953"/>
                    <a:pt x="462" y="950"/>
                    <a:pt x="464" y="948"/>
                  </a:cubicBezTo>
                  <a:cubicBezTo>
                    <a:pt x="471" y="949"/>
                    <a:pt x="479" y="952"/>
                    <a:pt x="479" y="943"/>
                  </a:cubicBezTo>
                  <a:cubicBezTo>
                    <a:pt x="477" y="941"/>
                    <a:pt x="476" y="944"/>
                    <a:pt x="474" y="944"/>
                  </a:cubicBezTo>
                  <a:cubicBezTo>
                    <a:pt x="467" y="934"/>
                    <a:pt x="457" y="930"/>
                    <a:pt x="443" y="933"/>
                  </a:cubicBezTo>
                  <a:cubicBezTo>
                    <a:pt x="436" y="935"/>
                    <a:pt x="438" y="947"/>
                    <a:pt x="433" y="952"/>
                  </a:cubicBezTo>
                  <a:cubicBezTo>
                    <a:pt x="431" y="952"/>
                    <a:pt x="432" y="949"/>
                    <a:pt x="429" y="950"/>
                  </a:cubicBezTo>
                  <a:cubicBezTo>
                    <a:pt x="428" y="963"/>
                    <a:pt x="410" y="953"/>
                    <a:pt x="413" y="941"/>
                  </a:cubicBezTo>
                  <a:cubicBezTo>
                    <a:pt x="409" y="941"/>
                    <a:pt x="407" y="939"/>
                    <a:pt x="403" y="938"/>
                  </a:cubicBezTo>
                  <a:cubicBezTo>
                    <a:pt x="403" y="936"/>
                    <a:pt x="405" y="936"/>
                    <a:pt x="404" y="933"/>
                  </a:cubicBezTo>
                  <a:cubicBezTo>
                    <a:pt x="398" y="924"/>
                    <a:pt x="384" y="934"/>
                    <a:pt x="373" y="933"/>
                  </a:cubicBezTo>
                  <a:cubicBezTo>
                    <a:pt x="368" y="932"/>
                    <a:pt x="364" y="929"/>
                    <a:pt x="360" y="933"/>
                  </a:cubicBezTo>
                  <a:cubicBezTo>
                    <a:pt x="351" y="929"/>
                    <a:pt x="334" y="933"/>
                    <a:pt x="325" y="935"/>
                  </a:cubicBezTo>
                  <a:cubicBezTo>
                    <a:pt x="322" y="936"/>
                    <a:pt x="321" y="934"/>
                    <a:pt x="318" y="934"/>
                  </a:cubicBezTo>
                  <a:cubicBezTo>
                    <a:pt x="313" y="938"/>
                    <a:pt x="310" y="939"/>
                    <a:pt x="305" y="940"/>
                  </a:cubicBezTo>
                  <a:cubicBezTo>
                    <a:pt x="305" y="944"/>
                    <a:pt x="304" y="948"/>
                    <a:pt x="302" y="949"/>
                  </a:cubicBezTo>
                  <a:cubicBezTo>
                    <a:pt x="294" y="949"/>
                    <a:pt x="284" y="948"/>
                    <a:pt x="282" y="954"/>
                  </a:cubicBezTo>
                  <a:cubicBezTo>
                    <a:pt x="283" y="958"/>
                    <a:pt x="289" y="958"/>
                    <a:pt x="288" y="963"/>
                  </a:cubicBezTo>
                  <a:cubicBezTo>
                    <a:pt x="286" y="967"/>
                    <a:pt x="281" y="969"/>
                    <a:pt x="277" y="971"/>
                  </a:cubicBezTo>
                  <a:cubicBezTo>
                    <a:pt x="275" y="978"/>
                    <a:pt x="271" y="982"/>
                    <a:pt x="263" y="979"/>
                  </a:cubicBezTo>
                  <a:close/>
                  <a:moveTo>
                    <a:pt x="583" y="949"/>
                  </a:moveTo>
                  <a:cubicBezTo>
                    <a:pt x="585" y="954"/>
                    <a:pt x="593" y="954"/>
                    <a:pt x="601" y="954"/>
                  </a:cubicBezTo>
                  <a:cubicBezTo>
                    <a:pt x="603" y="957"/>
                    <a:pt x="605" y="960"/>
                    <a:pt x="604" y="965"/>
                  </a:cubicBezTo>
                  <a:cubicBezTo>
                    <a:pt x="598" y="966"/>
                    <a:pt x="595" y="969"/>
                    <a:pt x="590" y="971"/>
                  </a:cubicBezTo>
                  <a:cubicBezTo>
                    <a:pt x="588" y="962"/>
                    <a:pt x="575" y="962"/>
                    <a:pt x="569" y="957"/>
                  </a:cubicBezTo>
                  <a:cubicBezTo>
                    <a:pt x="567" y="959"/>
                    <a:pt x="564" y="959"/>
                    <a:pt x="565" y="962"/>
                  </a:cubicBezTo>
                  <a:cubicBezTo>
                    <a:pt x="573" y="964"/>
                    <a:pt x="576" y="971"/>
                    <a:pt x="581" y="977"/>
                  </a:cubicBezTo>
                  <a:cubicBezTo>
                    <a:pt x="578" y="976"/>
                    <a:pt x="577" y="978"/>
                    <a:pt x="574" y="978"/>
                  </a:cubicBezTo>
                  <a:cubicBezTo>
                    <a:pt x="574" y="980"/>
                    <a:pt x="573" y="982"/>
                    <a:pt x="573" y="985"/>
                  </a:cubicBezTo>
                  <a:cubicBezTo>
                    <a:pt x="571" y="986"/>
                    <a:pt x="569" y="987"/>
                    <a:pt x="567" y="988"/>
                  </a:cubicBezTo>
                  <a:cubicBezTo>
                    <a:pt x="566" y="993"/>
                    <a:pt x="570" y="992"/>
                    <a:pt x="569" y="997"/>
                  </a:cubicBezTo>
                  <a:cubicBezTo>
                    <a:pt x="563" y="1000"/>
                    <a:pt x="555" y="1000"/>
                    <a:pt x="556" y="1009"/>
                  </a:cubicBezTo>
                  <a:cubicBezTo>
                    <a:pt x="557" y="1012"/>
                    <a:pt x="561" y="1011"/>
                    <a:pt x="563" y="1012"/>
                  </a:cubicBezTo>
                  <a:cubicBezTo>
                    <a:pt x="563" y="1014"/>
                    <a:pt x="563" y="1017"/>
                    <a:pt x="563" y="1019"/>
                  </a:cubicBezTo>
                  <a:cubicBezTo>
                    <a:pt x="567" y="1020"/>
                    <a:pt x="568" y="1019"/>
                    <a:pt x="572" y="1021"/>
                  </a:cubicBezTo>
                  <a:cubicBezTo>
                    <a:pt x="579" y="1007"/>
                    <a:pt x="586" y="993"/>
                    <a:pt x="596" y="983"/>
                  </a:cubicBezTo>
                  <a:cubicBezTo>
                    <a:pt x="598" y="992"/>
                    <a:pt x="586" y="1005"/>
                    <a:pt x="594" y="1015"/>
                  </a:cubicBezTo>
                  <a:cubicBezTo>
                    <a:pt x="592" y="1016"/>
                    <a:pt x="593" y="1020"/>
                    <a:pt x="593" y="1024"/>
                  </a:cubicBezTo>
                  <a:cubicBezTo>
                    <a:pt x="594" y="1028"/>
                    <a:pt x="603" y="1029"/>
                    <a:pt x="606" y="1025"/>
                  </a:cubicBezTo>
                  <a:cubicBezTo>
                    <a:pt x="605" y="1015"/>
                    <a:pt x="601" y="1007"/>
                    <a:pt x="608" y="1001"/>
                  </a:cubicBezTo>
                  <a:cubicBezTo>
                    <a:pt x="611" y="1000"/>
                    <a:pt x="611" y="1002"/>
                    <a:pt x="615" y="1002"/>
                  </a:cubicBezTo>
                  <a:cubicBezTo>
                    <a:pt x="615" y="998"/>
                    <a:pt x="617" y="995"/>
                    <a:pt x="618" y="991"/>
                  </a:cubicBezTo>
                  <a:cubicBezTo>
                    <a:pt x="616" y="988"/>
                    <a:pt x="612" y="987"/>
                    <a:pt x="611" y="982"/>
                  </a:cubicBezTo>
                  <a:cubicBezTo>
                    <a:pt x="617" y="979"/>
                    <a:pt x="612" y="969"/>
                    <a:pt x="609" y="966"/>
                  </a:cubicBezTo>
                  <a:cubicBezTo>
                    <a:pt x="611" y="965"/>
                    <a:pt x="611" y="962"/>
                    <a:pt x="612" y="959"/>
                  </a:cubicBezTo>
                  <a:cubicBezTo>
                    <a:pt x="610" y="958"/>
                    <a:pt x="609" y="957"/>
                    <a:pt x="610" y="954"/>
                  </a:cubicBezTo>
                  <a:cubicBezTo>
                    <a:pt x="604" y="953"/>
                    <a:pt x="601" y="949"/>
                    <a:pt x="599" y="943"/>
                  </a:cubicBezTo>
                  <a:cubicBezTo>
                    <a:pt x="584" y="948"/>
                    <a:pt x="573" y="942"/>
                    <a:pt x="559" y="940"/>
                  </a:cubicBezTo>
                  <a:cubicBezTo>
                    <a:pt x="558" y="934"/>
                    <a:pt x="549" y="929"/>
                    <a:pt x="545" y="933"/>
                  </a:cubicBezTo>
                  <a:cubicBezTo>
                    <a:pt x="552" y="945"/>
                    <a:pt x="563" y="954"/>
                    <a:pt x="583" y="949"/>
                  </a:cubicBezTo>
                  <a:close/>
                  <a:moveTo>
                    <a:pt x="173" y="932"/>
                  </a:moveTo>
                  <a:cubicBezTo>
                    <a:pt x="167" y="934"/>
                    <a:pt x="161" y="935"/>
                    <a:pt x="161" y="942"/>
                  </a:cubicBezTo>
                  <a:cubicBezTo>
                    <a:pt x="166" y="941"/>
                    <a:pt x="174" y="936"/>
                    <a:pt x="173" y="932"/>
                  </a:cubicBezTo>
                  <a:close/>
                  <a:moveTo>
                    <a:pt x="933" y="934"/>
                  </a:moveTo>
                  <a:cubicBezTo>
                    <a:pt x="932" y="937"/>
                    <a:pt x="930" y="938"/>
                    <a:pt x="930" y="941"/>
                  </a:cubicBezTo>
                  <a:cubicBezTo>
                    <a:pt x="932" y="944"/>
                    <a:pt x="938" y="936"/>
                    <a:pt x="933" y="934"/>
                  </a:cubicBezTo>
                  <a:close/>
                  <a:moveTo>
                    <a:pt x="152" y="936"/>
                  </a:moveTo>
                  <a:cubicBezTo>
                    <a:pt x="146" y="937"/>
                    <a:pt x="146" y="944"/>
                    <a:pt x="143" y="949"/>
                  </a:cubicBezTo>
                  <a:cubicBezTo>
                    <a:pt x="150" y="948"/>
                    <a:pt x="153" y="945"/>
                    <a:pt x="152" y="936"/>
                  </a:cubicBezTo>
                  <a:close/>
                  <a:moveTo>
                    <a:pt x="189" y="948"/>
                  </a:moveTo>
                  <a:cubicBezTo>
                    <a:pt x="190" y="944"/>
                    <a:pt x="188" y="943"/>
                    <a:pt x="186" y="942"/>
                  </a:cubicBezTo>
                  <a:cubicBezTo>
                    <a:pt x="184" y="947"/>
                    <a:pt x="183" y="943"/>
                    <a:pt x="179" y="943"/>
                  </a:cubicBezTo>
                  <a:cubicBezTo>
                    <a:pt x="176" y="946"/>
                    <a:pt x="181" y="947"/>
                    <a:pt x="181" y="950"/>
                  </a:cubicBezTo>
                  <a:cubicBezTo>
                    <a:pt x="178" y="950"/>
                    <a:pt x="177" y="950"/>
                    <a:pt x="176" y="951"/>
                  </a:cubicBezTo>
                  <a:cubicBezTo>
                    <a:pt x="175" y="954"/>
                    <a:pt x="178" y="954"/>
                    <a:pt x="181" y="954"/>
                  </a:cubicBezTo>
                  <a:cubicBezTo>
                    <a:pt x="181" y="948"/>
                    <a:pt x="184" y="946"/>
                    <a:pt x="189" y="948"/>
                  </a:cubicBezTo>
                  <a:close/>
                  <a:moveTo>
                    <a:pt x="760" y="947"/>
                  </a:moveTo>
                  <a:cubicBezTo>
                    <a:pt x="758" y="944"/>
                    <a:pt x="752" y="945"/>
                    <a:pt x="753" y="949"/>
                  </a:cubicBezTo>
                  <a:cubicBezTo>
                    <a:pt x="754" y="949"/>
                    <a:pt x="754" y="950"/>
                    <a:pt x="755" y="951"/>
                  </a:cubicBezTo>
                  <a:cubicBezTo>
                    <a:pt x="757" y="950"/>
                    <a:pt x="760" y="950"/>
                    <a:pt x="760" y="947"/>
                  </a:cubicBezTo>
                  <a:close/>
                  <a:moveTo>
                    <a:pt x="150" y="955"/>
                  </a:moveTo>
                  <a:cubicBezTo>
                    <a:pt x="152" y="957"/>
                    <a:pt x="156" y="957"/>
                    <a:pt x="161" y="957"/>
                  </a:cubicBezTo>
                  <a:cubicBezTo>
                    <a:pt x="161" y="954"/>
                    <a:pt x="162" y="954"/>
                    <a:pt x="162" y="951"/>
                  </a:cubicBezTo>
                  <a:cubicBezTo>
                    <a:pt x="158" y="949"/>
                    <a:pt x="150" y="950"/>
                    <a:pt x="150" y="955"/>
                  </a:cubicBezTo>
                  <a:close/>
                  <a:moveTo>
                    <a:pt x="882" y="953"/>
                  </a:moveTo>
                  <a:cubicBezTo>
                    <a:pt x="877" y="963"/>
                    <a:pt x="861" y="965"/>
                    <a:pt x="851" y="972"/>
                  </a:cubicBezTo>
                  <a:cubicBezTo>
                    <a:pt x="846" y="975"/>
                    <a:pt x="846" y="979"/>
                    <a:pt x="840" y="981"/>
                  </a:cubicBezTo>
                  <a:cubicBezTo>
                    <a:pt x="837" y="981"/>
                    <a:pt x="833" y="978"/>
                    <a:pt x="831" y="981"/>
                  </a:cubicBezTo>
                  <a:cubicBezTo>
                    <a:pt x="829" y="979"/>
                    <a:pt x="828" y="978"/>
                    <a:pt x="825" y="980"/>
                  </a:cubicBezTo>
                  <a:cubicBezTo>
                    <a:pt x="822" y="981"/>
                    <a:pt x="827" y="984"/>
                    <a:pt x="825" y="984"/>
                  </a:cubicBezTo>
                  <a:cubicBezTo>
                    <a:pt x="820" y="989"/>
                    <a:pt x="811" y="992"/>
                    <a:pt x="809" y="997"/>
                  </a:cubicBezTo>
                  <a:cubicBezTo>
                    <a:pt x="807" y="995"/>
                    <a:pt x="803" y="993"/>
                    <a:pt x="801" y="995"/>
                  </a:cubicBezTo>
                  <a:cubicBezTo>
                    <a:pt x="799" y="1000"/>
                    <a:pt x="803" y="1005"/>
                    <a:pt x="799" y="1010"/>
                  </a:cubicBezTo>
                  <a:cubicBezTo>
                    <a:pt x="796" y="1010"/>
                    <a:pt x="793" y="1009"/>
                    <a:pt x="789" y="1009"/>
                  </a:cubicBezTo>
                  <a:cubicBezTo>
                    <a:pt x="788" y="1013"/>
                    <a:pt x="788" y="1017"/>
                    <a:pt x="784" y="1018"/>
                  </a:cubicBezTo>
                  <a:cubicBezTo>
                    <a:pt x="780" y="1017"/>
                    <a:pt x="778" y="1014"/>
                    <a:pt x="777" y="1010"/>
                  </a:cubicBezTo>
                  <a:cubicBezTo>
                    <a:pt x="764" y="1009"/>
                    <a:pt x="760" y="1017"/>
                    <a:pt x="757" y="1026"/>
                  </a:cubicBezTo>
                  <a:cubicBezTo>
                    <a:pt x="766" y="1030"/>
                    <a:pt x="769" y="1021"/>
                    <a:pt x="775" y="1018"/>
                  </a:cubicBezTo>
                  <a:cubicBezTo>
                    <a:pt x="776" y="1020"/>
                    <a:pt x="780" y="1018"/>
                    <a:pt x="780" y="1020"/>
                  </a:cubicBezTo>
                  <a:cubicBezTo>
                    <a:pt x="779" y="1024"/>
                    <a:pt x="775" y="1020"/>
                    <a:pt x="772" y="1021"/>
                  </a:cubicBezTo>
                  <a:cubicBezTo>
                    <a:pt x="771" y="1025"/>
                    <a:pt x="769" y="1027"/>
                    <a:pt x="765" y="1029"/>
                  </a:cubicBezTo>
                  <a:cubicBezTo>
                    <a:pt x="769" y="1035"/>
                    <a:pt x="764" y="1047"/>
                    <a:pt x="764" y="1057"/>
                  </a:cubicBezTo>
                  <a:cubicBezTo>
                    <a:pt x="754" y="1058"/>
                    <a:pt x="744" y="1054"/>
                    <a:pt x="736" y="1056"/>
                  </a:cubicBezTo>
                  <a:cubicBezTo>
                    <a:pt x="732" y="1057"/>
                    <a:pt x="729" y="1062"/>
                    <a:pt x="725" y="1062"/>
                  </a:cubicBezTo>
                  <a:cubicBezTo>
                    <a:pt x="718" y="1063"/>
                    <a:pt x="712" y="1058"/>
                    <a:pt x="703" y="1060"/>
                  </a:cubicBezTo>
                  <a:cubicBezTo>
                    <a:pt x="703" y="1059"/>
                    <a:pt x="703" y="1057"/>
                    <a:pt x="703" y="1055"/>
                  </a:cubicBezTo>
                  <a:cubicBezTo>
                    <a:pt x="695" y="1053"/>
                    <a:pt x="687" y="1058"/>
                    <a:pt x="676" y="1057"/>
                  </a:cubicBezTo>
                  <a:cubicBezTo>
                    <a:pt x="674" y="1059"/>
                    <a:pt x="677" y="1066"/>
                    <a:pt x="674" y="1067"/>
                  </a:cubicBezTo>
                  <a:cubicBezTo>
                    <a:pt x="673" y="1067"/>
                    <a:pt x="673" y="1068"/>
                    <a:pt x="671" y="1068"/>
                  </a:cubicBezTo>
                  <a:cubicBezTo>
                    <a:pt x="670" y="1067"/>
                    <a:pt x="670" y="1065"/>
                    <a:pt x="668" y="1063"/>
                  </a:cubicBezTo>
                  <a:cubicBezTo>
                    <a:pt x="661" y="1063"/>
                    <a:pt x="657" y="1062"/>
                    <a:pt x="653" y="1066"/>
                  </a:cubicBezTo>
                  <a:cubicBezTo>
                    <a:pt x="653" y="1062"/>
                    <a:pt x="648" y="1063"/>
                    <a:pt x="645" y="1062"/>
                  </a:cubicBezTo>
                  <a:cubicBezTo>
                    <a:pt x="643" y="1064"/>
                    <a:pt x="644" y="1070"/>
                    <a:pt x="646" y="1071"/>
                  </a:cubicBezTo>
                  <a:cubicBezTo>
                    <a:pt x="652" y="1073"/>
                    <a:pt x="652" y="1066"/>
                    <a:pt x="656" y="1069"/>
                  </a:cubicBezTo>
                  <a:cubicBezTo>
                    <a:pt x="658" y="1074"/>
                    <a:pt x="651" y="1074"/>
                    <a:pt x="654" y="1077"/>
                  </a:cubicBezTo>
                  <a:cubicBezTo>
                    <a:pt x="663" y="1081"/>
                    <a:pt x="666" y="1074"/>
                    <a:pt x="674" y="1074"/>
                  </a:cubicBezTo>
                  <a:cubicBezTo>
                    <a:pt x="683" y="1073"/>
                    <a:pt x="693" y="1078"/>
                    <a:pt x="700" y="1077"/>
                  </a:cubicBezTo>
                  <a:cubicBezTo>
                    <a:pt x="703" y="1076"/>
                    <a:pt x="705" y="1072"/>
                    <a:pt x="708" y="1072"/>
                  </a:cubicBezTo>
                  <a:cubicBezTo>
                    <a:pt x="721" y="1069"/>
                    <a:pt x="736" y="1078"/>
                    <a:pt x="749" y="1071"/>
                  </a:cubicBezTo>
                  <a:cubicBezTo>
                    <a:pt x="752" y="1072"/>
                    <a:pt x="755" y="1075"/>
                    <a:pt x="760" y="1075"/>
                  </a:cubicBezTo>
                  <a:cubicBezTo>
                    <a:pt x="761" y="1074"/>
                    <a:pt x="759" y="1069"/>
                    <a:pt x="762" y="1069"/>
                  </a:cubicBezTo>
                  <a:cubicBezTo>
                    <a:pt x="765" y="1069"/>
                    <a:pt x="767" y="1071"/>
                    <a:pt x="771" y="1071"/>
                  </a:cubicBezTo>
                  <a:cubicBezTo>
                    <a:pt x="771" y="1066"/>
                    <a:pt x="764" y="1063"/>
                    <a:pt x="766" y="1058"/>
                  </a:cubicBezTo>
                  <a:cubicBezTo>
                    <a:pt x="771" y="1060"/>
                    <a:pt x="778" y="1058"/>
                    <a:pt x="781" y="1061"/>
                  </a:cubicBezTo>
                  <a:cubicBezTo>
                    <a:pt x="789" y="1055"/>
                    <a:pt x="799" y="1051"/>
                    <a:pt x="810" y="1047"/>
                  </a:cubicBezTo>
                  <a:cubicBezTo>
                    <a:pt x="809" y="1044"/>
                    <a:pt x="810" y="1042"/>
                    <a:pt x="811" y="1041"/>
                  </a:cubicBezTo>
                  <a:cubicBezTo>
                    <a:pt x="821" y="1040"/>
                    <a:pt x="824" y="1033"/>
                    <a:pt x="831" y="1029"/>
                  </a:cubicBezTo>
                  <a:cubicBezTo>
                    <a:pt x="833" y="1018"/>
                    <a:pt x="843" y="1013"/>
                    <a:pt x="849" y="1005"/>
                  </a:cubicBezTo>
                  <a:cubicBezTo>
                    <a:pt x="852" y="1005"/>
                    <a:pt x="852" y="1006"/>
                    <a:pt x="855" y="1006"/>
                  </a:cubicBezTo>
                  <a:cubicBezTo>
                    <a:pt x="857" y="994"/>
                    <a:pt x="864" y="986"/>
                    <a:pt x="877" y="984"/>
                  </a:cubicBezTo>
                  <a:cubicBezTo>
                    <a:pt x="881" y="972"/>
                    <a:pt x="912" y="965"/>
                    <a:pt x="912" y="956"/>
                  </a:cubicBezTo>
                  <a:cubicBezTo>
                    <a:pt x="912" y="944"/>
                    <a:pt x="893" y="958"/>
                    <a:pt x="882" y="953"/>
                  </a:cubicBezTo>
                  <a:close/>
                  <a:moveTo>
                    <a:pt x="473" y="977"/>
                  </a:moveTo>
                  <a:cubicBezTo>
                    <a:pt x="478" y="973"/>
                    <a:pt x="485" y="978"/>
                    <a:pt x="488" y="972"/>
                  </a:cubicBezTo>
                  <a:cubicBezTo>
                    <a:pt x="493" y="975"/>
                    <a:pt x="500" y="981"/>
                    <a:pt x="506" y="977"/>
                  </a:cubicBezTo>
                  <a:cubicBezTo>
                    <a:pt x="504" y="969"/>
                    <a:pt x="495" y="968"/>
                    <a:pt x="490" y="964"/>
                  </a:cubicBezTo>
                  <a:cubicBezTo>
                    <a:pt x="491" y="962"/>
                    <a:pt x="493" y="962"/>
                    <a:pt x="494" y="959"/>
                  </a:cubicBezTo>
                  <a:cubicBezTo>
                    <a:pt x="491" y="957"/>
                    <a:pt x="486" y="957"/>
                    <a:pt x="481" y="957"/>
                  </a:cubicBezTo>
                  <a:cubicBezTo>
                    <a:pt x="482" y="961"/>
                    <a:pt x="486" y="962"/>
                    <a:pt x="488" y="965"/>
                  </a:cubicBezTo>
                  <a:cubicBezTo>
                    <a:pt x="478" y="964"/>
                    <a:pt x="472" y="970"/>
                    <a:pt x="473" y="977"/>
                  </a:cubicBezTo>
                  <a:close/>
                  <a:moveTo>
                    <a:pt x="138" y="964"/>
                  </a:moveTo>
                  <a:cubicBezTo>
                    <a:pt x="140" y="962"/>
                    <a:pt x="143" y="961"/>
                    <a:pt x="144" y="957"/>
                  </a:cubicBezTo>
                  <a:cubicBezTo>
                    <a:pt x="140" y="957"/>
                    <a:pt x="138" y="958"/>
                    <a:pt x="136" y="959"/>
                  </a:cubicBezTo>
                  <a:cubicBezTo>
                    <a:pt x="136" y="962"/>
                    <a:pt x="137" y="964"/>
                    <a:pt x="138" y="964"/>
                  </a:cubicBezTo>
                  <a:close/>
                  <a:moveTo>
                    <a:pt x="552" y="972"/>
                  </a:moveTo>
                  <a:cubicBezTo>
                    <a:pt x="550" y="963"/>
                    <a:pt x="539" y="970"/>
                    <a:pt x="532" y="966"/>
                  </a:cubicBezTo>
                  <a:cubicBezTo>
                    <a:pt x="536" y="971"/>
                    <a:pt x="545" y="973"/>
                    <a:pt x="552" y="972"/>
                  </a:cubicBezTo>
                  <a:close/>
                  <a:moveTo>
                    <a:pt x="568" y="974"/>
                  </a:moveTo>
                  <a:cubicBezTo>
                    <a:pt x="569" y="969"/>
                    <a:pt x="563" y="968"/>
                    <a:pt x="561" y="970"/>
                  </a:cubicBezTo>
                  <a:cubicBezTo>
                    <a:pt x="561" y="973"/>
                    <a:pt x="564" y="974"/>
                    <a:pt x="568" y="974"/>
                  </a:cubicBezTo>
                  <a:close/>
                  <a:moveTo>
                    <a:pt x="524" y="977"/>
                  </a:moveTo>
                  <a:cubicBezTo>
                    <a:pt x="519" y="977"/>
                    <a:pt x="513" y="978"/>
                    <a:pt x="515" y="985"/>
                  </a:cubicBezTo>
                  <a:cubicBezTo>
                    <a:pt x="523" y="989"/>
                    <a:pt x="531" y="983"/>
                    <a:pt x="524" y="977"/>
                  </a:cubicBezTo>
                  <a:close/>
                  <a:moveTo>
                    <a:pt x="0" y="978"/>
                  </a:moveTo>
                  <a:cubicBezTo>
                    <a:pt x="0" y="986"/>
                    <a:pt x="5" y="989"/>
                    <a:pt x="11" y="991"/>
                  </a:cubicBezTo>
                  <a:cubicBezTo>
                    <a:pt x="10" y="984"/>
                    <a:pt x="5" y="981"/>
                    <a:pt x="0" y="978"/>
                  </a:cubicBezTo>
                  <a:close/>
                  <a:moveTo>
                    <a:pt x="891" y="986"/>
                  </a:moveTo>
                  <a:cubicBezTo>
                    <a:pt x="894" y="988"/>
                    <a:pt x="900" y="987"/>
                    <a:pt x="901" y="982"/>
                  </a:cubicBezTo>
                  <a:cubicBezTo>
                    <a:pt x="898" y="978"/>
                    <a:pt x="891" y="982"/>
                    <a:pt x="891" y="986"/>
                  </a:cubicBezTo>
                  <a:close/>
                  <a:moveTo>
                    <a:pt x="429" y="1001"/>
                  </a:moveTo>
                  <a:cubicBezTo>
                    <a:pt x="433" y="995"/>
                    <a:pt x="432" y="986"/>
                    <a:pt x="426" y="983"/>
                  </a:cubicBezTo>
                  <a:cubicBezTo>
                    <a:pt x="429" y="989"/>
                    <a:pt x="424" y="997"/>
                    <a:pt x="429" y="1001"/>
                  </a:cubicBezTo>
                  <a:close/>
                  <a:moveTo>
                    <a:pt x="794" y="984"/>
                  </a:moveTo>
                  <a:cubicBezTo>
                    <a:pt x="792" y="985"/>
                    <a:pt x="792" y="983"/>
                    <a:pt x="790" y="983"/>
                  </a:cubicBezTo>
                  <a:cubicBezTo>
                    <a:pt x="790" y="985"/>
                    <a:pt x="787" y="987"/>
                    <a:pt x="789" y="989"/>
                  </a:cubicBezTo>
                  <a:cubicBezTo>
                    <a:pt x="792" y="989"/>
                    <a:pt x="794" y="987"/>
                    <a:pt x="794" y="984"/>
                  </a:cubicBezTo>
                  <a:close/>
                  <a:moveTo>
                    <a:pt x="870" y="1004"/>
                  </a:moveTo>
                  <a:cubicBezTo>
                    <a:pt x="876" y="1003"/>
                    <a:pt x="878" y="999"/>
                    <a:pt x="881" y="994"/>
                  </a:cubicBezTo>
                  <a:cubicBezTo>
                    <a:pt x="876" y="989"/>
                    <a:pt x="866" y="997"/>
                    <a:pt x="870" y="1004"/>
                  </a:cubicBezTo>
                  <a:close/>
                  <a:moveTo>
                    <a:pt x="785" y="999"/>
                  </a:moveTo>
                  <a:cubicBezTo>
                    <a:pt x="787" y="1000"/>
                    <a:pt x="792" y="998"/>
                    <a:pt x="790" y="993"/>
                  </a:cubicBezTo>
                  <a:cubicBezTo>
                    <a:pt x="786" y="993"/>
                    <a:pt x="784" y="994"/>
                    <a:pt x="785" y="999"/>
                  </a:cubicBezTo>
                  <a:close/>
                  <a:moveTo>
                    <a:pt x="13" y="997"/>
                  </a:moveTo>
                  <a:cubicBezTo>
                    <a:pt x="12" y="1003"/>
                    <a:pt x="12" y="1012"/>
                    <a:pt x="21" y="1011"/>
                  </a:cubicBezTo>
                  <a:cubicBezTo>
                    <a:pt x="24" y="1005"/>
                    <a:pt x="19" y="999"/>
                    <a:pt x="13" y="997"/>
                  </a:cubicBezTo>
                  <a:close/>
                  <a:moveTo>
                    <a:pt x="786" y="1007"/>
                  </a:moveTo>
                  <a:cubicBezTo>
                    <a:pt x="790" y="1008"/>
                    <a:pt x="792" y="1007"/>
                    <a:pt x="791" y="1003"/>
                  </a:cubicBezTo>
                  <a:cubicBezTo>
                    <a:pt x="790" y="1003"/>
                    <a:pt x="789" y="1003"/>
                    <a:pt x="787" y="1003"/>
                  </a:cubicBezTo>
                  <a:cubicBezTo>
                    <a:pt x="787" y="1004"/>
                    <a:pt x="786" y="1005"/>
                    <a:pt x="786" y="1007"/>
                  </a:cubicBezTo>
                  <a:close/>
                  <a:moveTo>
                    <a:pt x="455" y="1012"/>
                  </a:moveTo>
                  <a:cubicBezTo>
                    <a:pt x="455" y="1014"/>
                    <a:pt x="453" y="1013"/>
                    <a:pt x="453" y="1016"/>
                  </a:cubicBezTo>
                  <a:cubicBezTo>
                    <a:pt x="458" y="1018"/>
                    <a:pt x="460" y="1022"/>
                    <a:pt x="466" y="1023"/>
                  </a:cubicBezTo>
                  <a:cubicBezTo>
                    <a:pt x="465" y="1016"/>
                    <a:pt x="461" y="1014"/>
                    <a:pt x="455" y="1012"/>
                  </a:cubicBezTo>
                  <a:close/>
                  <a:moveTo>
                    <a:pt x="738" y="1026"/>
                  </a:moveTo>
                  <a:cubicBezTo>
                    <a:pt x="742" y="1028"/>
                    <a:pt x="744" y="1025"/>
                    <a:pt x="748" y="1027"/>
                  </a:cubicBezTo>
                  <a:cubicBezTo>
                    <a:pt x="749" y="1025"/>
                    <a:pt x="751" y="1023"/>
                    <a:pt x="750" y="1020"/>
                  </a:cubicBezTo>
                  <a:cubicBezTo>
                    <a:pt x="746" y="1016"/>
                    <a:pt x="737" y="1019"/>
                    <a:pt x="738" y="1026"/>
                  </a:cubicBezTo>
                  <a:close/>
                  <a:moveTo>
                    <a:pt x="849" y="1028"/>
                  </a:moveTo>
                  <a:cubicBezTo>
                    <a:pt x="854" y="1031"/>
                    <a:pt x="860" y="1023"/>
                    <a:pt x="857" y="1018"/>
                  </a:cubicBezTo>
                  <a:cubicBezTo>
                    <a:pt x="851" y="1018"/>
                    <a:pt x="850" y="1023"/>
                    <a:pt x="849" y="1028"/>
                  </a:cubicBezTo>
                  <a:close/>
                  <a:moveTo>
                    <a:pt x="679" y="1259"/>
                  </a:moveTo>
                  <a:cubicBezTo>
                    <a:pt x="675" y="1258"/>
                    <a:pt x="673" y="1264"/>
                    <a:pt x="670" y="1262"/>
                  </a:cubicBezTo>
                  <a:cubicBezTo>
                    <a:pt x="676" y="1255"/>
                    <a:pt x="685" y="1246"/>
                    <a:pt x="674" y="1239"/>
                  </a:cubicBezTo>
                  <a:cubicBezTo>
                    <a:pt x="676" y="1238"/>
                    <a:pt x="678" y="1238"/>
                    <a:pt x="678" y="1235"/>
                  </a:cubicBezTo>
                  <a:cubicBezTo>
                    <a:pt x="674" y="1230"/>
                    <a:pt x="676" y="1220"/>
                    <a:pt x="669" y="1218"/>
                  </a:cubicBezTo>
                  <a:cubicBezTo>
                    <a:pt x="666" y="1218"/>
                    <a:pt x="672" y="1222"/>
                    <a:pt x="668" y="1222"/>
                  </a:cubicBezTo>
                  <a:cubicBezTo>
                    <a:pt x="664" y="1214"/>
                    <a:pt x="652" y="1213"/>
                    <a:pt x="648" y="1203"/>
                  </a:cubicBezTo>
                  <a:cubicBezTo>
                    <a:pt x="637" y="1201"/>
                    <a:pt x="626" y="1190"/>
                    <a:pt x="614" y="1186"/>
                  </a:cubicBezTo>
                  <a:cubicBezTo>
                    <a:pt x="599" y="1182"/>
                    <a:pt x="584" y="1183"/>
                    <a:pt x="579" y="1168"/>
                  </a:cubicBezTo>
                  <a:cubicBezTo>
                    <a:pt x="576" y="1166"/>
                    <a:pt x="572" y="1165"/>
                    <a:pt x="570" y="1161"/>
                  </a:cubicBezTo>
                  <a:cubicBezTo>
                    <a:pt x="571" y="1159"/>
                    <a:pt x="576" y="1160"/>
                    <a:pt x="575" y="1156"/>
                  </a:cubicBezTo>
                  <a:cubicBezTo>
                    <a:pt x="575" y="1146"/>
                    <a:pt x="567" y="1144"/>
                    <a:pt x="563" y="1138"/>
                  </a:cubicBezTo>
                  <a:cubicBezTo>
                    <a:pt x="558" y="1139"/>
                    <a:pt x="559" y="1146"/>
                    <a:pt x="554" y="1147"/>
                  </a:cubicBezTo>
                  <a:cubicBezTo>
                    <a:pt x="551" y="1142"/>
                    <a:pt x="558" y="1141"/>
                    <a:pt x="557" y="1135"/>
                  </a:cubicBezTo>
                  <a:cubicBezTo>
                    <a:pt x="552" y="1133"/>
                    <a:pt x="544" y="1134"/>
                    <a:pt x="541" y="1130"/>
                  </a:cubicBezTo>
                  <a:cubicBezTo>
                    <a:pt x="546" y="1128"/>
                    <a:pt x="543" y="1127"/>
                    <a:pt x="543" y="1122"/>
                  </a:cubicBezTo>
                  <a:cubicBezTo>
                    <a:pt x="540" y="1120"/>
                    <a:pt x="537" y="1123"/>
                    <a:pt x="536" y="1121"/>
                  </a:cubicBezTo>
                  <a:cubicBezTo>
                    <a:pt x="536" y="1113"/>
                    <a:pt x="530" y="1112"/>
                    <a:pt x="526" y="1111"/>
                  </a:cubicBezTo>
                  <a:cubicBezTo>
                    <a:pt x="526" y="1109"/>
                    <a:pt x="528" y="1109"/>
                    <a:pt x="527" y="1106"/>
                  </a:cubicBezTo>
                  <a:cubicBezTo>
                    <a:pt x="519" y="1106"/>
                    <a:pt x="521" y="1094"/>
                    <a:pt x="511" y="1095"/>
                  </a:cubicBezTo>
                  <a:cubicBezTo>
                    <a:pt x="509" y="1105"/>
                    <a:pt x="495" y="1103"/>
                    <a:pt x="500" y="1116"/>
                  </a:cubicBezTo>
                  <a:cubicBezTo>
                    <a:pt x="499" y="1113"/>
                    <a:pt x="496" y="1110"/>
                    <a:pt x="495" y="1107"/>
                  </a:cubicBezTo>
                  <a:cubicBezTo>
                    <a:pt x="489" y="1109"/>
                    <a:pt x="483" y="1107"/>
                    <a:pt x="479" y="1104"/>
                  </a:cubicBezTo>
                  <a:cubicBezTo>
                    <a:pt x="482" y="1103"/>
                    <a:pt x="487" y="1103"/>
                    <a:pt x="488" y="1100"/>
                  </a:cubicBezTo>
                  <a:cubicBezTo>
                    <a:pt x="486" y="1099"/>
                    <a:pt x="488" y="1095"/>
                    <a:pt x="487" y="1093"/>
                  </a:cubicBezTo>
                  <a:cubicBezTo>
                    <a:pt x="485" y="1090"/>
                    <a:pt x="481" y="1090"/>
                    <a:pt x="479" y="1087"/>
                  </a:cubicBezTo>
                  <a:cubicBezTo>
                    <a:pt x="483" y="1068"/>
                    <a:pt x="456" y="1072"/>
                    <a:pt x="449" y="1061"/>
                  </a:cubicBezTo>
                  <a:cubicBezTo>
                    <a:pt x="453" y="1061"/>
                    <a:pt x="456" y="1063"/>
                    <a:pt x="461" y="1062"/>
                  </a:cubicBezTo>
                  <a:cubicBezTo>
                    <a:pt x="462" y="1058"/>
                    <a:pt x="458" y="1059"/>
                    <a:pt x="459" y="1055"/>
                  </a:cubicBezTo>
                  <a:cubicBezTo>
                    <a:pt x="454" y="1056"/>
                    <a:pt x="452" y="1054"/>
                    <a:pt x="449" y="1053"/>
                  </a:cubicBezTo>
                  <a:cubicBezTo>
                    <a:pt x="447" y="1055"/>
                    <a:pt x="446" y="1057"/>
                    <a:pt x="443" y="1057"/>
                  </a:cubicBezTo>
                  <a:cubicBezTo>
                    <a:pt x="430" y="1056"/>
                    <a:pt x="420" y="1059"/>
                    <a:pt x="413" y="1056"/>
                  </a:cubicBezTo>
                  <a:cubicBezTo>
                    <a:pt x="409" y="1055"/>
                    <a:pt x="404" y="1048"/>
                    <a:pt x="398" y="1053"/>
                  </a:cubicBezTo>
                  <a:cubicBezTo>
                    <a:pt x="398" y="1060"/>
                    <a:pt x="403" y="1060"/>
                    <a:pt x="402" y="1067"/>
                  </a:cubicBezTo>
                  <a:cubicBezTo>
                    <a:pt x="405" y="1068"/>
                    <a:pt x="409" y="1068"/>
                    <a:pt x="410" y="1070"/>
                  </a:cubicBezTo>
                  <a:cubicBezTo>
                    <a:pt x="407" y="1078"/>
                    <a:pt x="419" y="1086"/>
                    <a:pt x="411" y="1092"/>
                  </a:cubicBezTo>
                  <a:cubicBezTo>
                    <a:pt x="409" y="1092"/>
                    <a:pt x="407" y="1092"/>
                    <a:pt x="405" y="1092"/>
                  </a:cubicBezTo>
                  <a:cubicBezTo>
                    <a:pt x="400" y="1103"/>
                    <a:pt x="377" y="1097"/>
                    <a:pt x="372" y="1108"/>
                  </a:cubicBezTo>
                  <a:cubicBezTo>
                    <a:pt x="351" y="1101"/>
                    <a:pt x="350" y="1069"/>
                    <a:pt x="351" y="1047"/>
                  </a:cubicBezTo>
                  <a:cubicBezTo>
                    <a:pt x="347" y="1044"/>
                    <a:pt x="346" y="1040"/>
                    <a:pt x="344" y="1036"/>
                  </a:cubicBezTo>
                  <a:cubicBezTo>
                    <a:pt x="345" y="1034"/>
                    <a:pt x="347" y="1032"/>
                    <a:pt x="347" y="1029"/>
                  </a:cubicBezTo>
                  <a:cubicBezTo>
                    <a:pt x="343" y="1024"/>
                    <a:pt x="340" y="1017"/>
                    <a:pt x="332" y="1022"/>
                  </a:cubicBezTo>
                  <a:cubicBezTo>
                    <a:pt x="330" y="1033"/>
                    <a:pt x="326" y="1044"/>
                    <a:pt x="323" y="1054"/>
                  </a:cubicBezTo>
                  <a:cubicBezTo>
                    <a:pt x="319" y="1050"/>
                    <a:pt x="315" y="1055"/>
                    <a:pt x="310" y="1054"/>
                  </a:cubicBezTo>
                  <a:cubicBezTo>
                    <a:pt x="305" y="1059"/>
                    <a:pt x="310" y="1066"/>
                    <a:pt x="309" y="1072"/>
                  </a:cubicBezTo>
                  <a:cubicBezTo>
                    <a:pt x="309" y="1078"/>
                    <a:pt x="303" y="1083"/>
                    <a:pt x="303" y="1089"/>
                  </a:cubicBezTo>
                  <a:cubicBezTo>
                    <a:pt x="303" y="1092"/>
                    <a:pt x="305" y="1096"/>
                    <a:pt x="305" y="1099"/>
                  </a:cubicBezTo>
                  <a:cubicBezTo>
                    <a:pt x="303" y="1110"/>
                    <a:pt x="290" y="1106"/>
                    <a:pt x="282" y="1112"/>
                  </a:cubicBezTo>
                  <a:cubicBezTo>
                    <a:pt x="281" y="1116"/>
                    <a:pt x="283" y="1118"/>
                    <a:pt x="282" y="1122"/>
                  </a:cubicBezTo>
                  <a:cubicBezTo>
                    <a:pt x="280" y="1123"/>
                    <a:pt x="277" y="1123"/>
                    <a:pt x="277" y="1125"/>
                  </a:cubicBezTo>
                  <a:cubicBezTo>
                    <a:pt x="278" y="1128"/>
                    <a:pt x="278" y="1131"/>
                    <a:pt x="279" y="1134"/>
                  </a:cubicBezTo>
                  <a:cubicBezTo>
                    <a:pt x="275" y="1128"/>
                    <a:pt x="271" y="1134"/>
                    <a:pt x="267" y="1135"/>
                  </a:cubicBezTo>
                  <a:cubicBezTo>
                    <a:pt x="267" y="1140"/>
                    <a:pt x="270" y="1140"/>
                    <a:pt x="272" y="1143"/>
                  </a:cubicBezTo>
                  <a:cubicBezTo>
                    <a:pt x="268" y="1146"/>
                    <a:pt x="269" y="1153"/>
                    <a:pt x="262" y="1153"/>
                  </a:cubicBezTo>
                  <a:cubicBezTo>
                    <a:pt x="262" y="1156"/>
                    <a:pt x="262" y="1159"/>
                    <a:pt x="262" y="1162"/>
                  </a:cubicBezTo>
                  <a:cubicBezTo>
                    <a:pt x="262" y="1164"/>
                    <a:pt x="258" y="1162"/>
                    <a:pt x="258" y="1165"/>
                  </a:cubicBezTo>
                  <a:cubicBezTo>
                    <a:pt x="254" y="1176"/>
                    <a:pt x="261" y="1182"/>
                    <a:pt x="262" y="1189"/>
                  </a:cubicBezTo>
                  <a:cubicBezTo>
                    <a:pt x="263" y="1192"/>
                    <a:pt x="262" y="1196"/>
                    <a:pt x="262" y="1199"/>
                  </a:cubicBezTo>
                  <a:cubicBezTo>
                    <a:pt x="264" y="1207"/>
                    <a:pt x="274" y="1216"/>
                    <a:pt x="279" y="1227"/>
                  </a:cubicBezTo>
                  <a:cubicBezTo>
                    <a:pt x="283" y="1239"/>
                    <a:pt x="292" y="1252"/>
                    <a:pt x="301" y="1255"/>
                  </a:cubicBezTo>
                  <a:cubicBezTo>
                    <a:pt x="301" y="1259"/>
                    <a:pt x="303" y="1260"/>
                    <a:pt x="304" y="1263"/>
                  </a:cubicBezTo>
                  <a:cubicBezTo>
                    <a:pt x="313" y="1266"/>
                    <a:pt x="314" y="1275"/>
                    <a:pt x="319" y="1283"/>
                  </a:cubicBezTo>
                  <a:cubicBezTo>
                    <a:pt x="321" y="1286"/>
                    <a:pt x="325" y="1288"/>
                    <a:pt x="328" y="1292"/>
                  </a:cubicBezTo>
                  <a:cubicBezTo>
                    <a:pt x="340" y="1306"/>
                    <a:pt x="338" y="1321"/>
                    <a:pt x="358" y="1320"/>
                  </a:cubicBezTo>
                  <a:cubicBezTo>
                    <a:pt x="365" y="1327"/>
                    <a:pt x="373" y="1334"/>
                    <a:pt x="381" y="1339"/>
                  </a:cubicBezTo>
                  <a:cubicBezTo>
                    <a:pt x="385" y="1336"/>
                    <a:pt x="386" y="1331"/>
                    <a:pt x="388" y="1327"/>
                  </a:cubicBezTo>
                  <a:cubicBezTo>
                    <a:pt x="395" y="1344"/>
                    <a:pt x="420" y="1341"/>
                    <a:pt x="433" y="1333"/>
                  </a:cubicBezTo>
                  <a:cubicBezTo>
                    <a:pt x="428" y="1326"/>
                    <a:pt x="426" y="1319"/>
                    <a:pt x="429" y="1312"/>
                  </a:cubicBezTo>
                  <a:cubicBezTo>
                    <a:pt x="432" y="1311"/>
                    <a:pt x="437" y="1313"/>
                    <a:pt x="436" y="1310"/>
                  </a:cubicBezTo>
                  <a:cubicBezTo>
                    <a:pt x="435" y="1307"/>
                    <a:pt x="429" y="1304"/>
                    <a:pt x="432" y="1300"/>
                  </a:cubicBezTo>
                  <a:cubicBezTo>
                    <a:pt x="438" y="1303"/>
                    <a:pt x="439" y="1312"/>
                    <a:pt x="449" y="1311"/>
                  </a:cubicBezTo>
                  <a:cubicBezTo>
                    <a:pt x="444" y="1303"/>
                    <a:pt x="433" y="1298"/>
                    <a:pt x="434" y="1288"/>
                  </a:cubicBezTo>
                  <a:cubicBezTo>
                    <a:pt x="431" y="1286"/>
                    <a:pt x="426" y="1285"/>
                    <a:pt x="426" y="1280"/>
                  </a:cubicBezTo>
                  <a:cubicBezTo>
                    <a:pt x="438" y="1285"/>
                    <a:pt x="441" y="1298"/>
                    <a:pt x="453" y="1303"/>
                  </a:cubicBezTo>
                  <a:cubicBezTo>
                    <a:pt x="455" y="1304"/>
                    <a:pt x="453" y="1309"/>
                    <a:pt x="455" y="1311"/>
                  </a:cubicBezTo>
                  <a:cubicBezTo>
                    <a:pt x="459" y="1311"/>
                    <a:pt x="463" y="1311"/>
                    <a:pt x="465" y="1309"/>
                  </a:cubicBezTo>
                  <a:cubicBezTo>
                    <a:pt x="466" y="1305"/>
                    <a:pt x="460" y="1307"/>
                    <a:pt x="459" y="1304"/>
                  </a:cubicBezTo>
                  <a:cubicBezTo>
                    <a:pt x="460" y="1298"/>
                    <a:pt x="464" y="1296"/>
                    <a:pt x="469" y="1294"/>
                  </a:cubicBezTo>
                  <a:cubicBezTo>
                    <a:pt x="469" y="1291"/>
                    <a:pt x="465" y="1291"/>
                    <a:pt x="466" y="1286"/>
                  </a:cubicBezTo>
                  <a:cubicBezTo>
                    <a:pt x="475" y="1283"/>
                    <a:pt x="481" y="1284"/>
                    <a:pt x="490" y="1280"/>
                  </a:cubicBezTo>
                  <a:cubicBezTo>
                    <a:pt x="502" y="1282"/>
                    <a:pt x="514" y="1289"/>
                    <a:pt x="526" y="1296"/>
                  </a:cubicBezTo>
                  <a:cubicBezTo>
                    <a:pt x="531" y="1299"/>
                    <a:pt x="540" y="1297"/>
                    <a:pt x="545" y="1299"/>
                  </a:cubicBezTo>
                  <a:cubicBezTo>
                    <a:pt x="551" y="1302"/>
                    <a:pt x="555" y="1305"/>
                    <a:pt x="564" y="1307"/>
                  </a:cubicBezTo>
                  <a:cubicBezTo>
                    <a:pt x="569" y="1308"/>
                    <a:pt x="572" y="1321"/>
                    <a:pt x="575" y="1324"/>
                  </a:cubicBezTo>
                  <a:cubicBezTo>
                    <a:pt x="579" y="1325"/>
                    <a:pt x="580" y="1325"/>
                    <a:pt x="585" y="1324"/>
                  </a:cubicBezTo>
                  <a:cubicBezTo>
                    <a:pt x="595" y="1327"/>
                    <a:pt x="604" y="1332"/>
                    <a:pt x="616" y="1332"/>
                  </a:cubicBezTo>
                  <a:cubicBezTo>
                    <a:pt x="629" y="1343"/>
                    <a:pt x="647" y="1354"/>
                    <a:pt x="671" y="1345"/>
                  </a:cubicBezTo>
                  <a:cubicBezTo>
                    <a:pt x="671" y="1343"/>
                    <a:pt x="671" y="1341"/>
                    <a:pt x="671" y="1340"/>
                  </a:cubicBezTo>
                  <a:cubicBezTo>
                    <a:pt x="656" y="1340"/>
                    <a:pt x="662" y="1326"/>
                    <a:pt x="657" y="1317"/>
                  </a:cubicBezTo>
                  <a:cubicBezTo>
                    <a:pt x="672" y="1311"/>
                    <a:pt x="659" y="1290"/>
                    <a:pt x="675" y="1283"/>
                  </a:cubicBezTo>
                  <a:cubicBezTo>
                    <a:pt x="678" y="1282"/>
                    <a:pt x="673" y="1280"/>
                    <a:pt x="674" y="1277"/>
                  </a:cubicBezTo>
                  <a:cubicBezTo>
                    <a:pt x="677" y="1272"/>
                    <a:pt x="683" y="1271"/>
                    <a:pt x="682" y="1262"/>
                  </a:cubicBezTo>
                  <a:cubicBezTo>
                    <a:pt x="679" y="1262"/>
                    <a:pt x="678" y="1261"/>
                    <a:pt x="679" y="1259"/>
                  </a:cubicBezTo>
                  <a:close/>
                  <a:moveTo>
                    <a:pt x="591" y="1031"/>
                  </a:moveTo>
                  <a:cubicBezTo>
                    <a:pt x="589" y="1029"/>
                    <a:pt x="590" y="1025"/>
                    <a:pt x="586" y="1026"/>
                  </a:cubicBezTo>
                  <a:cubicBezTo>
                    <a:pt x="585" y="1030"/>
                    <a:pt x="588" y="1033"/>
                    <a:pt x="591" y="1031"/>
                  </a:cubicBezTo>
                  <a:close/>
                  <a:moveTo>
                    <a:pt x="840" y="1029"/>
                  </a:moveTo>
                  <a:cubicBezTo>
                    <a:pt x="840" y="1031"/>
                    <a:pt x="841" y="1032"/>
                    <a:pt x="841" y="1032"/>
                  </a:cubicBezTo>
                  <a:cubicBezTo>
                    <a:pt x="843" y="1032"/>
                    <a:pt x="846" y="1032"/>
                    <a:pt x="845" y="1029"/>
                  </a:cubicBezTo>
                  <a:cubicBezTo>
                    <a:pt x="843" y="1028"/>
                    <a:pt x="841" y="1029"/>
                    <a:pt x="840" y="1029"/>
                  </a:cubicBezTo>
                  <a:close/>
                  <a:moveTo>
                    <a:pt x="517" y="1032"/>
                  </a:moveTo>
                  <a:cubicBezTo>
                    <a:pt x="520" y="1034"/>
                    <a:pt x="524" y="1035"/>
                    <a:pt x="527" y="1036"/>
                  </a:cubicBezTo>
                  <a:cubicBezTo>
                    <a:pt x="528" y="1033"/>
                    <a:pt x="526" y="1032"/>
                    <a:pt x="525" y="1030"/>
                  </a:cubicBezTo>
                  <a:cubicBezTo>
                    <a:pt x="521" y="1032"/>
                    <a:pt x="519" y="1030"/>
                    <a:pt x="517" y="1032"/>
                  </a:cubicBezTo>
                  <a:close/>
                  <a:moveTo>
                    <a:pt x="833" y="1040"/>
                  </a:moveTo>
                  <a:cubicBezTo>
                    <a:pt x="838" y="1040"/>
                    <a:pt x="840" y="1037"/>
                    <a:pt x="842" y="1034"/>
                  </a:cubicBezTo>
                  <a:cubicBezTo>
                    <a:pt x="839" y="1032"/>
                    <a:pt x="832" y="1035"/>
                    <a:pt x="833" y="1040"/>
                  </a:cubicBezTo>
                  <a:close/>
                  <a:moveTo>
                    <a:pt x="518" y="1050"/>
                  </a:moveTo>
                  <a:cubicBezTo>
                    <a:pt x="534" y="1050"/>
                    <a:pt x="533" y="1067"/>
                    <a:pt x="548" y="1068"/>
                  </a:cubicBezTo>
                  <a:cubicBezTo>
                    <a:pt x="551" y="1053"/>
                    <a:pt x="534" y="1050"/>
                    <a:pt x="527" y="1041"/>
                  </a:cubicBezTo>
                  <a:cubicBezTo>
                    <a:pt x="518" y="1042"/>
                    <a:pt x="512" y="1034"/>
                    <a:pt x="506" y="1035"/>
                  </a:cubicBezTo>
                  <a:cubicBezTo>
                    <a:pt x="508" y="1042"/>
                    <a:pt x="514" y="1045"/>
                    <a:pt x="518" y="1050"/>
                  </a:cubicBezTo>
                  <a:close/>
                  <a:moveTo>
                    <a:pt x="541" y="1040"/>
                  </a:moveTo>
                  <a:cubicBezTo>
                    <a:pt x="538" y="1040"/>
                    <a:pt x="537" y="1038"/>
                    <a:pt x="536" y="1041"/>
                  </a:cubicBezTo>
                  <a:cubicBezTo>
                    <a:pt x="537" y="1043"/>
                    <a:pt x="541" y="1044"/>
                    <a:pt x="541" y="1040"/>
                  </a:cubicBezTo>
                  <a:close/>
                  <a:moveTo>
                    <a:pt x="580" y="1056"/>
                  </a:moveTo>
                  <a:cubicBezTo>
                    <a:pt x="585" y="1058"/>
                    <a:pt x="589" y="1064"/>
                    <a:pt x="596" y="1060"/>
                  </a:cubicBezTo>
                  <a:cubicBezTo>
                    <a:pt x="596" y="1055"/>
                    <a:pt x="591" y="1058"/>
                    <a:pt x="589" y="1056"/>
                  </a:cubicBezTo>
                  <a:cubicBezTo>
                    <a:pt x="585" y="1054"/>
                    <a:pt x="584" y="1050"/>
                    <a:pt x="579" y="1049"/>
                  </a:cubicBezTo>
                  <a:cubicBezTo>
                    <a:pt x="577" y="1048"/>
                    <a:pt x="574" y="1051"/>
                    <a:pt x="572" y="1051"/>
                  </a:cubicBezTo>
                  <a:cubicBezTo>
                    <a:pt x="571" y="1051"/>
                    <a:pt x="569" y="1048"/>
                    <a:pt x="567" y="1048"/>
                  </a:cubicBezTo>
                  <a:cubicBezTo>
                    <a:pt x="560" y="1048"/>
                    <a:pt x="559" y="1044"/>
                    <a:pt x="552" y="1043"/>
                  </a:cubicBezTo>
                  <a:cubicBezTo>
                    <a:pt x="554" y="1054"/>
                    <a:pt x="570" y="1053"/>
                    <a:pt x="580" y="1056"/>
                  </a:cubicBezTo>
                  <a:close/>
                  <a:moveTo>
                    <a:pt x="673" y="1055"/>
                  </a:moveTo>
                  <a:cubicBezTo>
                    <a:pt x="673" y="1049"/>
                    <a:pt x="665" y="1050"/>
                    <a:pt x="661" y="1048"/>
                  </a:cubicBezTo>
                  <a:cubicBezTo>
                    <a:pt x="660" y="1051"/>
                    <a:pt x="667" y="1059"/>
                    <a:pt x="673" y="1055"/>
                  </a:cubicBezTo>
                  <a:close/>
                  <a:moveTo>
                    <a:pt x="616" y="1055"/>
                  </a:moveTo>
                  <a:cubicBezTo>
                    <a:pt x="612" y="1054"/>
                    <a:pt x="607" y="1054"/>
                    <a:pt x="602" y="1053"/>
                  </a:cubicBezTo>
                  <a:cubicBezTo>
                    <a:pt x="602" y="1057"/>
                    <a:pt x="601" y="1058"/>
                    <a:pt x="602" y="1061"/>
                  </a:cubicBezTo>
                  <a:cubicBezTo>
                    <a:pt x="608" y="1063"/>
                    <a:pt x="613" y="1059"/>
                    <a:pt x="616" y="1055"/>
                  </a:cubicBezTo>
                  <a:close/>
                  <a:moveTo>
                    <a:pt x="471" y="1066"/>
                  </a:moveTo>
                  <a:cubicBezTo>
                    <a:pt x="471" y="1061"/>
                    <a:pt x="468" y="1060"/>
                    <a:pt x="464" y="1059"/>
                  </a:cubicBezTo>
                  <a:cubicBezTo>
                    <a:pt x="464" y="1063"/>
                    <a:pt x="466" y="1067"/>
                    <a:pt x="471" y="1066"/>
                  </a:cubicBezTo>
                  <a:close/>
                  <a:moveTo>
                    <a:pt x="635" y="1060"/>
                  </a:moveTo>
                  <a:cubicBezTo>
                    <a:pt x="632" y="1064"/>
                    <a:pt x="639" y="1066"/>
                    <a:pt x="642" y="1064"/>
                  </a:cubicBezTo>
                  <a:cubicBezTo>
                    <a:pt x="642" y="1060"/>
                    <a:pt x="639" y="1060"/>
                    <a:pt x="635" y="1060"/>
                  </a:cubicBezTo>
                  <a:close/>
                  <a:moveTo>
                    <a:pt x="633" y="1070"/>
                  </a:moveTo>
                  <a:cubicBezTo>
                    <a:pt x="633" y="1059"/>
                    <a:pt x="617" y="1061"/>
                    <a:pt x="610" y="1064"/>
                  </a:cubicBezTo>
                  <a:cubicBezTo>
                    <a:pt x="615" y="1071"/>
                    <a:pt x="624" y="1069"/>
                    <a:pt x="633" y="1070"/>
                  </a:cubicBezTo>
                  <a:close/>
                  <a:moveTo>
                    <a:pt x="593" y="1072"/>
                  </a:moveTo>
                  <a:cubicBezTo>
                    <a:pt x="595" y="1073"/>
                    <a:pt x="597" y="1074"/>
                    <a:pt x="601" y="1074"/>
                  </a:cubicBezTo>
                  <a:cubicBezTo>
                    <a:pt x="602" y="1072"/>
                    <a:pt x="604" y="1071"/>
                    <a:pt x="603" y="1068"/>
                  </a:cubicBezTo>
                  <a:cubicBezTo>
                    <a:pt x="596" y="1067"/>
                    <a:pt x="583" y="1063"/>
                    <a:pt x="581" y="1074"/>
                  </a:cubicBezTo>
                  <a:cubicBezTo>
                    <a:pt x="583" y="1075"/>
                    <a:pt x="585" y="1076"/>
                    <a:pt x="589" y="1076"/>
                  </a:cubicBezTo>
                  <a:cubicBezTo>
                    <a:pt x="591" y="1075"/>
                    <a:pt x="590" y="1072"/>
                    <a:pt x="593" y="1072"/>
                  </a:cubicBezTo>
                  <a:close/>
                  <a:moveTo>
                    <a:pt x="134" y="1072"/>
                  </a:moveTo>
                  <a:cubicBezTo>
                    <a:pt x="125" y="1076"/>
                    <a:pt x="121" y="1083"/>
                    <a:pt x="115" y="1090"/>
                  </a:cubicBezTo>
                  <a:cubicBezTo>
                    <a:pt x="127" y="1093"/>
                    <a:pt x="135" y="1081"/>
                    <a:pt x="134" y="1072"/>
                  </a:cubicBezTo>
                  <a:close/>
                  <a:moveTo>
                    <a:pt x="1364" y="1282"/>
                  </a:moveTo>
                  <a:cubicBezTo>
                    <a:pt x="1365" y="1272"/>
                    <a:pt x="1381" y="1261"/>
                    <a:pt x="1382" y="1247"/>
                  </a:cubicBezTo>
                  <a:cubicBezTo>
                    <a:pt x="1382" y="1242"/>
                    <a:pt x="1380" y="1238"/>
                    <a:pt x="1383" y="1235"/>
                  </a:cubicBezTo>
                  <a:cubicBezTo>
                    <a:pt x="1375" y="1235"/>
                    <a:pt x="1374" y="1231"/>
                    <a:pt x="1365" y="1229"/>
                  </a:cubicBezTo>
                  <a:cubicBezTo>
                    <a:pt x="1368" y="1225"/>
                    <a:pt x="1367" y="1222"/>
                    <a:pt x="1364" y="1223"/>
                  </a:cubicBezTo>
                  <a:cubicBezTo>
                    <a:pt x="1365" y="1221"/>
                    <a:pt x="1366" y="1219"/>
                    <a:pt x="1365" y="1216"/>
                  </a:cubicBezTo>
                  <a:cubicBezTo>
                    <a:pt x="1365" y="1213"/>
                    <a:pt x="1362" y="1219"/>
                    <a:pt x="1362" y="1215"/>
                  </a:cubicBezTo>
                  <a:cubicBezTo>
                    <a:pt x="1361" y="1211"/>
                    <a:pt x="1365" y="1211"/>
                    <a:pt x="1364" y="1207"/>
                  </a:cubicBezTo>
                  <a:cubicBezTo>
                    <a:pt x="1363" y="1206"/>
                    <a:pt x="1360" y="1207"/>
                    <a:pt x="1360" y="1204"/>
                  </a:cubicBezTo>
                  <a:cubicBezTo>
                    <a:pt x="1358" y="1196"/>
                    <a:pt x="1364" y="1191"/>
                    <a:pt x="1358" y="1188"/>
                  </a:cubicBezTo>
                  <a:cubicBezTo>
                    <a:pt x="1346" y="1199"/>
                    <a:pt x="1340" y="1215"/>
                    <a:pt x="1333" y="1231"/>
                  </a:cubicBezTo>
                  <a:cubicBezTo>
                    <a:pt x="1335" y="1232"/>
                    <a:pt x="1338" y="1228"/>
                    <a:pt x="1339" y="1231"/>
                  </a:cubicBezTo>
                  <a:cubicBezTo>
                    <a:pt x="1338" y="1236"/>
                    <a:pt x="1337" y="1239"/>
                    <a:pt x="1339" y="1244"/>
                  </a:cubicBezTo>
                  <a:cubicBezTo>
                    <a:pt x="1331" y="1253"/>
                    <a:pt x="1330" y="1278"/>
                    <a:pt x="1329" y="1297"/>
                  </a:cubicBezTo>
                  <a:cubicBezTo>
                    <a:pt x="1328" y="1313"/>
                    <a:pt x="1319" y="1324"/>
                    <a:pt x="1319" y="1332"/>
                  </a:cubicBezTo>
                  <a:cubicBezTo>
                    <a:pt x="1319" y="1338"/>
                    <a:pt x="1325" y="1344"/>
                    <a:pt x="1329" y="1344"/>
                  </a:cubicBezTo>
                  <a:cubicBezTo>
                    <a:pt x="1332" y="1345"/>
                    <a:pt x="1343" y="1338"/>
                    <a:pt x="1345" y="1333"/>
                  </a:cubicBezTo>
                  <a:cubicBezTo>
                    <a:pt x="1350" y="1322"/>
                    <a:pt x="1366" y="1309"/>
                    <a:pt x="1367" y="1296"/>
                  </a:cubicBezTo>
                  <a:cubicBezTo>
                    <a:pt x="1368" y="1291"/>
                    <a:pt x="1364" y="1286"/>
                    <a:pt x="1364" y="1282"/>
                  </a:cubicBezTo>
                  <a:close/>
                  <a:moveTo>
                    <a:pt x="168" y="1298"/>
                  </a:moveTo>
                  <a:cubicBezTo>
                    <a:pt x="171" y="1298"/>
                    <a:pt x="170" y="1300"/>
                    <a:pt x="173" y="1299"/>
                  </a:cubicBezTo>
                  <a:cubicBezTo>
                    <a:pt x="173" y="1285"/>
                    <a:pt x="157" y="1282"/>
                    <a:pt x="149" y="1273"/>
                  </a:cubicBezTo>
                  <a:cubicBezTo>
                    <a:pt x="141" y="1264"/>
                    <a:pt x="140" y="1250"/>
                    <a:pt x="139" y="1235"/>
                  </a:cubicBezTo>
                  <a:cubicBezTo>
                    <a:pt x="137" y="1235"/>
                    <a:pt x="138" y="1232"/>
                    <a:pt x="136" y="1232"/>
                  </a:cubicBezTo>
                  <a:cubicBezTo>
                    <a:pt x="136" y="1238"/>
                    <a:pt x="130" y="1237"/>
                    <a:pt x="130" y="1242"/>
                  </a:cubicBezTo>
                  <a:cubicBezTo>
                    <a:pt x="129" y="1248"/>
                    <a:pt x="138" y="1251"/>
                    <a:pt x="135" y="1258"/>
                  </a:cubicBezTo>
                  <a:cubicBezTo>
                    <a:pt x="132" y="1256"/>
                    <a:pt x="133" y="1251"/>
                    <a:pt x="129" y="1250"/>
                  </a:cubicBezTo>
                  <a:cubicBezTo>
                    <a:pt x="128" y="1258"/>
                    <a:pt x="137" y="1262"/>
                    <a:pt x="135" y="1269"/>
                  </a:cubicBezTo>
                  <a:cubicBezTo>
                    <a:pt x="130" y="1268"/>
                    <a:pt x="125" y="1263"/>
                    <a:pt x="122" y="1264"/>
                  </a:cubicBezTo>
                  <a:cubicBezTo>
                    <a:pt x="125" y="1274"/>
                    <a:pt x="136" y="1275"/>
                    <a:pt x="138" y="1285"/>
                  </a:cubicBezTo>
                  <a:cubicBezTo>
                    <a:pt x="142" y="1284"/>
                    <a:pt x="144" y="1285"/>
                    <a:pt x="146" y="1286"/>
                  </a:cubicBezTo>
                  <a:cubicBezTo>
                    <a:pt x="148" y="1288"/>
                    <a:pt x="150" y="1290"/>
                    <a:pt x="150" y="1293"/>
                  </a:cubicBezTo>
                  <a:cubicBezTo>
                    <a:pt x="162" y="1300"/>
                    <a:pt x="167" y="1312"/>
                    <a:pt x="181" y="1317"/>
                  </a:cubicBezTo>
                  <a:cubicBezTo>
                    <a:pt x="179" y="1308"/>
                    <a:pt x="168" y="1309"/>
                    <a:pt x="168" y="1298"/>
                  </a:cubicBezTo>
                  <a:close/>
                  <a:moveTo>
                    <a:pt x="287" y="1377"/>
                  </a:moveTo>
                  <a:cubicBezTo>
                    <a:pt x="253" y="1356"/>
                    <a:pt x="220" y="1335"/>
                    <a:pt x="190" y="1310"/>
                  </a:cubicBezTo>
                  <a:cubicBezTo>
                    <a:pt x="191" y="1312"/>
                    <a:pt x="189" y="1312"/>
                    <a:pt x="189" y="1315"/>
                  </a:cubicBezTo>
                  <a:cubicBezTo>
                    <a:pt x="187" y="1315"/>
                    <a:pt x="188" y="1312"/>
                    <a:pt x="186" y="1313"/>
                  </a:cubicBezTo>
                  <a:cubicBezTo>
                    <a:pt x="192" y="1330"/>
                    <a:pt x="212" y="1333"/>
                    <a:pt x="219" y="1349"/>
                  </a:cubicBezTo>
                  <a:cubicBezTo>
                    <a:pt x="221" y="1349"/>
                    <a:pt x="224" y="1349"/>
                    <a:pt x="226" y="1349"/>
                  </a:cubicBezTo>
                  <a:cubicBezTo>
                    <a:pt x="234" y="1359"/>
                    <a:pt x="247" y="1364"/>
                    <a:pt x="254" y="1375"/>
                  </a:cubicBezTo>
                  <a:cubicBezTo>
                    <a:pt x="263" y="1376"/>
                    <a:pt x="264" y="1384"/>
                    <a:pt x="274" y="1383"/>
                  </a:cubicBezTo>
                  <a:cubicBezTo>
                    <a:pt x="277" y="1380"/>
                    <a:pt x="283" y="1381"/>
                    <a:pt x="287" y="1383"/>
                  </a:cubicBezTo>
                  <a:cubicBezTo>
                    <a:pt x="287" y="1379"/>
                    <a:pt x="286" y="1380"/>
                    <a:pt x="287" y="1377"/>
                  </a:cubicBezTo>
                  <a:close/>
                  <a:moveTo>
                    <a:pt x="446" y="1316"/>
                  </a:moveTo>
                  <a:cubicBezTo>
                    <a:pt x="448" y="1319"/>
                    <a:pt x="457" y="1325"/>
                    <a:pt x="460" y="1318"/>
                  </a:cubicBezTo>
                  <a:cubicBezTo>
                    <a:pt x="456" y="1315"/>
                    <a:pt x="452" y="1315"/>
                    <a:pt x="446" y="1316"/>
                  </a:cubicBezTo>
                  <a:close/>
                  <a:moveTo>
                    <a:pt x="149" y="1330"/>
                  </a:moveTo>
                  <a:cubicBezTo>
                    <a:pt x="150" y="1334"/>
                    <a:pt x="151" y="1338"/>
                    <a:pt x="155" y="1339"/>
                  </a:cubicBezTo>
                  <a:cubicBezTo>
                    <a:pt x="155" y="1334"/>
                    <a:pt x="153" y="1331"/>
                    <a:pt x="149" y="1330"/>
                  </a:cubicBezTo>
                  <a:close/>
                  <a:moveTo>
                    <a:pt x="381" y="1343"/>
                  </a:moveTo>
                  <a:cubicBezTo>
                    <a:pt x="381" y="1345"/>
                    <a:pt x="380" y="1346"/>
                    <a:pt x="379" y="1347"/>
                  </a:cubicBezTo>
                  <a:cubicBezTo>
                    <a:pt x="382" y="1348"/>
                    <a:pt x="382" y="1349"/>
                    <a:pt x="385" y="1348"/>
                  </a:cubicBezTo>
                  <a:cubicBezTo>
                    <a:pt x="385" y="1345"/>
                    <a:pt x="384" y="1344"/>
                    <a:pt x="381" y="1343"/>
                  </a:cubicBezTo>
                  <a:close/>
                  <a:moveTo>
                    <a:pt x="409" y="1344"/>
                  </a:moveTo>
                  <a:cubicBezTo>
                    <a:pt x="410" y="1348"/>
                    <a:pt x="412" y="1350"/>
                    <a:pt x="416" y="1351"/>
                  </a:cubicBezTo>
                  <a:cubicBezTo>
                    <a:pt x="416" y="1347"/>
                    <a:pt x="413" y="1345"/>
                    <a:pt x="409" y="1344"/>
                  </a:cubicBezTo>
                  <a:close/>
                  <a:moveTo>
                    <a:pt x="378" y="1349"/>
                  </a:moveTo>
                  <a:cubicBezTo>
                    <a:pt x="378" y="1352"/>
                    <a:pt x="379" y="1353"/>
                    <a:pt x="382" y="1353"/>
                  </a:cubicBezTo>
                  <a:cubicBezTo>
                    <a:pt x="382" y="1351"/>
                    <a:pt x="381" y="1349"/>
                    <a:pt x="378" y="1349"/>
                  </a:cubicBezTo>
                  <a:close/>
                  <a:moveTo>
                    <a:pt x="416" y="1369"/>
                  </a:moveTo>
                  <a:cubicBezTo>
                    <a:pt x="415" y="1364"/>
                    <a:pt x="414" y="1360"/>
                    <a:pt x="414" y="1356"/>
                  </a:cubicBezTo>
                  <a:cubicBezTo>
                    <a:pt x="405" y="1359"/>
                    <a:pt x="395" y="1360"/>
                    <a:pt x="385" y="1355"/>
                  </a:cubicBezTo>
                  <a:cubicBezTo>
                    <a:pt x="389" y="1362"/>
                    <a:pt x="391" y="1369"/>
                    <a:pt x="399" y="1372"/>
                  </a:cubicBezTo>
                  <a:cubicBezTo>
                    <a:pt x="401" y="1386"/>
                    <a:pt x="409" y="1382"/>
                    <a:pt x="421" y="1386"/>
                  </a:cubicBezTo>
                  <a:cubicBezTo>
                    <a:pt x="421" y="1380"/>
                    <a:pt x="424" y="1378"/>
                    <a:pt x="422" y="1372"/>
                  </a:cubicBezTo>
                  <a:cubicBezTo>
                    <a:pt x="420" y="1371"/>
                    <a:pt x="416" y="1372"/>
                    <a:pt x="416" y="1369"/>
                  </a:cubicBezTo>
                  <a:close/>
                  <a:moveTo>
                    <a:pt x="283" y="1387"/>
                  </a:moveTo>
                  <a:cubicBezTo>
                    <a:pt x="284" y="1391"/>
                    <a:pt x="288" y="1393"/>
                    <a:pt x="292" y="1395"/>
                  </a:cubicBezTo>
                  <a:cubicBezTo>
                    <a:pt x="291" y="1392"/>
                    <a:pt x="289" y="1390"/>
                    <a:pt x="287" y="1387"/>
                  </a:cubicBezTo>
                  <a:cubicBezTo>
                    <a:pt x="286" y="1387"/>
                    <a:pt x="285" y="1387"/>
                    <a:pt x="283" y="1387"/>
                  </a:cubicBezTo>
                  <a:close/>
                  <a:moveTo>
                    <a:pt x="795" y="7"/>
                  </a:moveTo>
                  <a:cubicBezTo>
                    <a:pt x="796" y="7"/>
                    <a:pt x="798" y="8"/>
                    <a:pt x="799" y="8"/>
                  </a:cubicBezTo>
                  <a:cubicBezTo>
                    <a:pt x="800" y="7"/>
                    <a:pt x="798" y="7"/>
                    <a:pt x="795" y="7"/>
                  </a:cubicBezTo>
                  <a:close/>
                  <a:moveTo>
                    <a:pt x="447" y="85"/>
                  </a:moveTo>
                  <a:cubicBezTo>
                    <a:pt x="449" y="86"/>
                    <a:pt x="451" y="82"/>
                    <a:pt x="451" y="85"/>
                  </a:cubicBezTo>
                  <a:cubicBezTo>
                    <a:pt x="450" y="86"/>
                    <a:pt x="444" y="87"/>
                    <a:pt x="447" y="90"/>
                  </a:cubicBezTo>
                  <a:cubicBezTo>
                    <a:pt x="451" y="87"/>
                    <a:pt x="456" y="85"/>
                    <a:pt x="461" y="83"/>
                  </a:cubicBezTo>
                  <a:cubicBezTo>
                    <a:pt x="461" y="85"/>
                    <a:pt x="456" y="87"/>
                    <a:pt x="460" y="87"/>
                  </a:cubicBezTo>
                  <a:cubicBezTo>
                    <a:pt x="464" y="85"/>
                    <a:pt x="470" y="85"/>
                    <a:pt x="472" y="81"/>
                  </a:cubicBezTo>
                  <a:cubicBezTo>
                    <a:pt x="498" y="79"/>
                    <a:pt x="508" y="57"/>
                    <a:pt x="530" y="57"/>
                  </a:cubicBezTo>
                  <a:cubicBezTo>
                    <a:pt x="527" y="58"/>
                    <a:pt x="525" y="61"/>
                    <a:pt x="523" y="64"/>
                  </a:cubicBezTo>
                  <a:cubicBezTo>
                    <a:pt x="537" y="63"/>
                    <a:pt x="544" y="56"/>
                    <a:pt x="555" y="53"/>
                  </a:cubicBezTo>
                  <a:cubicBezTo>
                    <a:pt x="555" y="51"/>
                    <a:pt x="554" y="51"/>
                    <a:pt x="553" y="50"/>
                  </a:cubicBezTo>
                  <a:cubicBezTo>
                    <a:pt x="556" y="48"/>
                    <a:pt x="560" y="47"/>
                    <a:pt x="564" y="45"/>
                  </a:cubicBezTo>
                  <a:cubicBezTo>
                    <a:pt x="578" y="51"/>
                    <a:pt x="582" y="46"/>
                    <a:pt x="595" y="42"/>
                  </a:cubicBezTo>
                  <a:cubicBezTo>
                    <a:pt x="614" y="35"/>
                    <a:pt x="628" y="34"/>
                    <a:pt x="644" y="29"/>
                  </a:cubicBezTo>
                  <a:cubicBezTo>
                    <a:pt x="648" y="21"/>
                    <a:pt x="659" y="22"/>
                    <a:pt x="667" y="19"/>
                  </a:cubicBezTo>
                  <a:cubicBezTo>
                    <a:pt x="668" y="18"/>
                    <a:pt x="670" y="15"/>
                    <a:pt x="670" y="15"/>
                  </a:cubicBezTo>
                  <a:cubicBezTo>
                    <a:pt x="673" y="13"/>
                    <a:pt x="696" y="11"/>
                    <a:pt x="700" y="11"/>
                  </a:cubicBezTo>
                  <a:cubicBezTo>
                    <a:pt x="705" y="11"/>
                    <a:pt x="734" y="13"/>
                    <a:pt x="719" y="9"/>
                  </a:cubicBezTo>
                  <a:cubicBezTo>
                    <a:pt x="736" y="10"/>
                    <a:pt x="751" y="7"/>
                    <a:pt x="762" y="5"/>
                  </a:cubicBezTo>
                  <a:cubicBezTo>
                    <a:pt x="765" y="11"/>
                    <a:pt x="773" y="7"/>
                    <a:pt x="779" y="11"/>
                  </a:cubicBezTo>
                  <a:cubicBezTo>
                    <a:pt x="770" y="11"/>
                    <a:pt x="764" y="9"/>
                    <a:pt x="755" y="10"/>
                  </a:cubicBezTo>
                  <a:cubicBezTo>
                    <a:pt x="771" y="18"/>
                    <a:pt x="802" y="14"/>
                    <a:pt x="818" y="13"/>
                  </a:cubicBezTo>
                  <a:cubicBezTo>
                    <a:pt x="817" y="13"/>
                    <a:pt x="816" y="13"/>
                    <a:pt x="816" y="12"/>
                  </a:cubicBezTo>
                  <a:cubicBezTo>
                    <a:pt x="821" y="13"/>
                    <a:pt x="827" y="17"/>
                    <a:pt x="832" y="14"/>
                  </a:cubicBezTo>
                  <a:cubicBezTo>
                    <a:pt x="831" y="12"/>
                    <a:pt x="826" y="13"/>
                    <a:pt x="825" y="11"/>
                  </a:cubicBezTo>
                  <a:cubicBezTo>
                    <a:pt x="829" y="9"/>
                    <a:pt x="830" y="13"/>
                    <a:pt x="832" y="11"/>
                  </a:cubicBezTo>
                  <a:cubicBezTo>
                    <a:pt x="825" y="8"/>
                    <a:pt x="813" y="9"/>
                    <a:pt x="801" y="8"/>
                  </a:cubicBezTo>
                  <a:cubicBezTo>
                    <a:pt x="800" y="8"/>
                    <a:pt x="799" y="8"/>
                    <a:pt x="799" y="8"/>
                  </a:cubicBezTo>
                  <a:cubicBezTo>
                    <a:pt x="798" y="8"/>
                    <a:pt x="797" y="8"/>
                    <a:pt x="794" y="8"/>
                  </a:cubicBezTo>
                  <a:cubicBezTo>
                    <a:pt x="792" y="8"/>
                    <a:pt x="790" y="8"/>
                    <a:pt x="787" y="8"/>
                  </a:cubicBezTo>
                  <a:cubicBezTo>
                    <a:pt x="789" y="7"/>
                    <a:pt x="793" y="7"/>
                    <a:pt x="795" y="7"/>
                  </a:cubicBezTo>
                  <a:cubicBezTo>
                    <a:pt x="789" y="6"/>
                    <a:pt x="782" y="4"/>
                    <a:pt x="778" y="6"/>
                  </a:cubicBezTo>
                  <a:cubicBezTo>
                    <a:pt x="780" y="7"/>
                    <a:pt x="783" y="5"/>
                    <a:pt x="784" y="7"/>
                  </a:cubicBezTo>
                  <a:cubicBezTo>
                    <a:pt x="778" y="6"/>
                    <a:pt x="770" y="8"/>
                    <a:pt x="765" y="6"/>
                  </a:cubicBezTo>
                  <a:cubicBezTo>
                    <a:pt x="767" y="6"/>
                    <a:pt x="771" y="7"/>
                    <a:pt x="771" y="5"/>
                  </a:cubicBezTo>
                  <a:cubicBezTo>
                    <a:pt x="649" y="0"/>
                    <a:pt x="545" y="20"/>
                    <a:pt x="457" y="52"/>
                  </a:cubicBezTo>
                  <a:cubicBezTo>
                    <a:pt x="469" y="48"/>
                    <a:pt x="483" y="47"/>
                    <a:pt x="493" y="42"/>
                  </a:cubicBezTo>
                  <a:cubicBezTo>
                    <a:pt x="496" y="46"/>
                    <a:pt x="494" y="41"/>
                    <a:pt x="497" y="41"/>
                  </a:cubicBezTo>
                  <a:cubicBezTo>
                    <a:pt x="497" y="41"/>
                    <a:pt x="496" y="43"/>
                    <a:pt x="497" y="43"/>
                  </a:cubicBezTo>
                  <a:cubicBezTo>
                    <a:pt x="498" y="43"/>
                    <a:pt x="499" y="40"/>
                    <a:pt x="501" y="40"/>
                  </a:cubicBezTo>
                  <a:cubicBezTo>
                    <a:pt x="501" y="40"/>
                    <a:pt x="500" y="42"/>
                    <a:pt x="501" y="42"/>
                  </a:cubicBezTo>
                  <a:cubicBezTo>
                    <a:pt x="502" y="42"/>
                    <a:pt x="502" y="39"/>
                    <a:pt x="504" y="39"/>
                  </a:cubicBezTo>
                  <a:cubicBezTo>
                    <a:pt x="504" y="39"/>
                    <a:pt x="505" y="41"/>
                    <a:pt x="506" y="41"/>
                  </a:cubicBezTo>
                  <a:cubicBezTo>
                    <a:pt x="511" y="41"/>
                    <a:pt x="513" y="39"/>
                    <a:pt x="513" y="38"/>
                  </a:cubicBezTo>
                  <a:cubicBezTo>
                    <a:pt x="514" y="40"/>
                    <a:pt x="518" y="39"/>
                    <a:pt x="519" y="40"/>
                  </a:cubicBezTo>
                  <a:cubicBezTo>
                    <a:pt x="516" y="41"/>
                    <a:pt x="513" y="43"/>
                    <a:pt x="511" y="45"/>
                  </a:cubicBezTo>
                  <a:cubicBezTo>
                    <a:pt x="512" y="46"/>
                    <a:pt x="514" y="45"/>
                    <a:pt x="515" y="46"/>
                  </a:cubicBezTo>
                  <a:cubicBezTo>
                    <a:pt x="501" y="51"/>
                    <a:pt x="483" y="57"/>
                    <a:pt x="475" y="64"/>
                  </a:cubicBezTo>
                  <a:cubicBezTo>
                    <a:pt x="478" y="63"/>
                    <a:pt x="482" y="59"/>
                    <a:pt x="483" y="61"/>
                  </a:cubicBezTo>
                  <a:cubicBezTo>
                    <a:pt x="473" y="67"/>
                    <a:pt x="461" y="71"/>
                    <a:pt x="450" y="76"/>
                  </a:cubicBezTo>
                  <a:cubicBezTo>
                    <a:pt x="450" y="75"/>
                    <a:pt x="451" y="74"/>
                    <a:pt x="449" y="74"/>
                  </a:cubicBezTo>
                  <a:cubicBezTo>
                    <a:pt x="445" y="78"/>
                    <a:pt x="434" y="79"/>
                    <a:pt x="435" y="84"/>
                  </a:cubicBezTo>
                  <a:cubicBezTo>
                    <a:pt x="436" y="83"/>
                    <a:pt x="440" y="80"/>
                    <a:pt x="441" y="82"/>
                  </a:cubicBezTo>
                  <a:cubicBezTo>
                    <a:pt x="417" y="96"/>
                    <a:pt x="398" y="111"/>
                    <a:pt x="383" y="132"/>
                  </a:cubicBezTo>
                  <a:cubicBezTo>
                    <a:pt x="403" y="114"/>
                    <a:pt x="424" y="91"/>
                    <a:pt x="450" y="82"/>
                  </a:cubicBezTo>
                  <a:cubicBezTo>
                    <a:pt x="450" y="84"/>
                    <a:pt x="447" y="83"/>
                    <a:pt x="447" y="85"/>
                  </a:cubicBezTo>
                  <a:close/>
                  <a:moveTo>
                    <a:pt x="443" y="81"/>
                  </a:moveTo>
                  <a:cubicBezTo>
                    <a:pt x="442" y="80"/>
                    <a:pt x="445" y="77"/>
                    <a:pt x="449" y="77"/>
                  </a:cubicBezTo>
                  <a:cubicBezTo>
                    <a:pt x="448" y="80"/>
                    <a:pt x="445" y="80"/>
                    <a:pt x="443" y="81"/>
                  </a:cubicBezTo>
                  <a:close/>
                  <a:moveTo>
                    <a:pt x="848" y="11"/>
                  </a:moveTo>
                  <a:cubicBezTo>
                    <a:pt x="843" y="13"/>
                    <a:pt x="839" y="8"/>
                    <a:pt x="834" y="11"/>
                  </a:cubicBezTo>
                  <a:cubicBezTo>
                    <a:pt x="838" y="11"/>
                    <a:pt x="845" y="15"/>
                    <a:pt x="848" y="11"/>
                  </a:cubicBezTo>
                  <a:close/>
                  <a:moveTo>
                    <a:pt x="847" y="17"/>
                  </a:moveTo>
                  <a:cubicBezTo>
                    <a:pt x="855" y="16"/>
                    <a:pt x="861" y="23"/>
                    <a:pt x="869" y="20"/>
                  </a:cubicBezTo>
                  <a:cubicBezTo>
                    <a:pt x="866" y="20"/>
                    <a:pt x="863" y="17"/>
                    <a:pt x="865" y="17"/>
                  </a:cubicBezTo>
                  <a:cubicBezTo>
                    <a:pt x="867" y="17"/>
                    <a:pt x="870" y="18"/>
                    <a:pt x="873" y="18"/>
                  </a:cubicBezTo>
                  <a:cubicBezTo>
                    <a:pt x="872" y="13"/>
                    <a:pt x="877" y="19"/>
                    <a:pt x="878" y="16"/>
                  </a:cubicBezTo>
                  <a:cubicBezTo>
                    <a:pt x="869" y="15"/>
                    <a:pt x="859" y="11"/>
                    <a:pt x="851" y="13"/>
                  </a:cubicBezTo>
                  <a:cubicBezTo>
                    <a:pt x="852" y="13"/>
                    <a:pt x="854" y="13"/>
                    <a:pt x="854" y="15"/>
                  </a:cubicBezTo>
                  <a:cubicBezTo>
                    <a:pt x="851" y="15"/>
                    <a:pt x="848" y="15"/>
                    <a:pt x="847" y="17"/>
                  </a:cubicBezTo>
                  <a:close/>
                  <a:moveTo>
                    <a:pt x="861" y="26"/>
                  </a:moveTo>
                  <a:cubicBezTo>
                    <a:pt x="856" y="26"/>
                    <a:pt x="853" y="22"/>
                    <a:pt x="846" y="22"/>
                  </a:cubicBezTo>
                  <a:cubicBezTo>
                    <a:pt x="850" y="25"/>
                    <a:pt x="858" y="27"/>
                    <a:pt x="861" y="26"/>
                  </a:cubicBezTo>
                  <a:close/>
                  <a:moveTo>
                    <a:pt x="864" y="21"/>
                  </a:moveTo>
                  <a:cubicBezTo>
                    <a:pt x="867" y="24"/>
                    <a:pt x="886" y="28"/>
                    <a:pt x="882" y="24"/>
                  </a:cubicBezTo>
                  <a:cubicBezTo>
                    <a:pt x="885" y="25"/>
                    <a:pt x="895" y="28"/>
                    <a:pt x="890" y="24"/>
                  </a:cubicBezTo>
                  <a:cubicBezTo>
                    <a:pt x="893" y="23"/>
                    <a:pt x="896" y="27"/>
                    <a:pt x="897" y="24"/>
                  </a:cubicBezTo>
                  <a:cubicBezTo>
                    <a:pt x="889" y="23"/>
                    <a:pt x="877" y="17"/>
                    <a:pt x="871" y="21"/>
                  </a:cubicBezTo>
                  <a:cubicBezTo>
                    <a:pt x="876" y="20"/>
                    <a:pt x="879" y="22"/>
                    <a:pt x="882" y="23"/>
                  </a:cubicBezTo>
                  <a:cubicBezTo>
                    <a:pt x="878" y="24"/>
                    <a:pt x="870" y="21"/>
                    <a:pt x="864" y="21"/>
                  </a:cubicBezTo>
                  <a:close/>
                  <a:moveTo>
                    <a:pt x="892" y="20"/>
                  </a:moveTo>
                  <a:cubicBezTo>
                    <a:pt x="894" y="20"/>
                    <a:pt x="895" y="20"/>
                    <a:pt x="896" y="20"/>
                  </a:cubicBezTo>
                  <a:cubicBezTo>
                    <a:pt x="896" y="19"/>
                    <a:pt x="894" y="19"/>
                    <a:pt x="892" y="20"/>
                  </a:cubicBezTo>
                  <a:close/>
                  <a:moveTo>
                    <a:pt x="910" y="26"/>
                  </a:moveTo>
                  <a:cubicBezTo>
                    <a:pt x="909" y="26"/>
                    <a:pt x="904" y="24"/>
                    <a:pt x="906" y="23"/>
                  </a:cubicBezTo>
                  <a:cubicBezTo>
                    <a:pt x="911" y="24"/>
                    <a:pt x="911" y="29"/>
                    <a:pt x="915" y="29"/>
                  </a:cubicBezTo>
                  <a:cubicBezTo>
                    <a:pt x="909" y="30"/>
                    <a:pt x="896" y="23"/>
                    <a:pt x="899" y="28"/>
                  </a:cubicBezTo>
                  <a:cubicBezTo>
                    <a:pt x="896" y="29"/>
                    <a:pt x="892" y="25"/>
                    <a:pt x="890" y="28"/>
                  </a:cubicBezTo>
                  <a:cubicBezTo>
                    <a:pt x="902" y="31"/>
                    <a:pt x="919" y="29"/>
                    <a:pt x="928" y="35"/>
                  </a:cubicBezTo>
                  <a:cubicBezTo>
                    <a:pt x="922" y="35"/>
                    <a:pt x="917" y="32"/>
                    <a:pt x="914" y="32"/>
                  </a:cubicBezTo>
                  <a:cubicBezTo>
                    <a:pt x="904" y="31"/>
                    <a:pt x="920" y="34"/>
                    <a:pt x="920" y="36"/>
                  </a:cubicBezTo>
                  <a:cubicBezTo>
                    <a:pt x="915" y="36"/>
                    <a:pt x="908" y="33"/>
                    <a:pt x="905" y="37"/>
                  </a:cubicBezTo>
                  <a:cubicBezTo>
                    <a:pt x="912" y="42"/>
                    <a:pt x="921" y="42"/>
                    <a:pt x="931" y="42"/>
                  </a:cubicBezTo>
                  <a:cubicBezTo>
                    <a:pt x="930" y="43"/>
                    <a:pt x="929" y="43"/>
                    <a:pt x="930" y="44"/>
                  </a:cubicBezTo>
                  <a:cubicBezTo>
                    <a:pt x="931" y="44"/>
                    <a:pt x="934" y="44"/>
                    <a:pt x="933" y="46"/>
                  </a:cubicBezTo>
                  <a:cubicBezTo>
                    <a:pt x="931" y="45"/>
                    <a:pt x="925" y="42"/>
                    <a:pt x="922" y="45"/>
                  </a:cubicBezTo>
                  <a:cubicBezTo>
                    <a:pt x="949" y="54"/>
                    <a:pt x="975" y="65"/>
                    <a:pt x="1002" y="74"/>
                  </a:cubicBezTo>
                  <a:cubicBezTo>
                    <a:pt x="1002" y="76"/>
                    <a:pt x="1001" y="76"/>
                    <a:pt x="1002" y="77"/>
                  </a:cubicBezTo>
                  <a:cubicBezTo>
                    <a:pt x="1004" y="79"/>
                    <a:pt x="1010" y="78"/>
                    <a:pt x="1011" y="81"/>
                  </a:cubicBezTo>
                  <a:cubicBezTo>
                    <a:pt x="1009" y="81"/>
                    <a:pt x="1006" y="81"/>
                    <a:pt x="1005" y="80"/>
                  </a:cubicBezTo>
                  <a:cubicBezTo>
                    <a:pt x="1017" y="89"/>
                    <a:pt x="1028" y="103"/>
                    <a:pt x="1046" y="103"/>
                  </a:cubicBezTo>
                  <a:cubicBezTo>
                    <a:pt x="1048" y="108"/>
                    <a:pt x="1049" y="112"/>
                    <a:pt x="1055" y="114"/>
                  </a:cubicBezTo>
                  <a:cubicBezTo>
                    <a:pt x="1060" y="103"/>
                    <a:pt x="1074" y="110"/>
                    <a:pt x="1083" y="111"/>
                  </a:cubicBezTo>
                  <a:cubicBezTo>
                    <a:pt x="1082" y="110"/>
                    <a:pt x="1079" y="110"/>
                    <a:pt x="1079" y="107"/>
                  </a:cubicBezTo>
                  <a:cubicBezTo>
                    <a:pt x="1082" y="108"/>
                    <a:pt x="1095" y="115"/>
                    <a:pt x="1092" y="111"/>
                  </a:cubicBezTo>
                  <a:cubicBezTo>
                    <a:pt x="1099" y="114"/>
                    <a:pt x="1102" y="116"/>
                    <a:pt x="1106" y="111"/>
                  </a:cubicBezTo>
                  <a:cubicBezTo>
                    <a:pt x="1103" y="110"/>
                    <a:pt x="1098" y="107"/>
                    <a:pt x="1099" y="106"/>
                  </a:cubicBezTo>
                  <a:cubicBezTo>
                    <a:pt x="1109" y="110"/>
                    <a:pt x="1122" y="117"/>
                    <a:pt x="1128" y="117"/>
                  </a:cubicBezTo>
                  <a:cubicBezTo>
                    <a:pt x="1127" y="114"/>
                    <a:pt x="1128" y="114"/>
                    <a:pt x="1128" y="111"/>
                  </a:cubicBezTo>
                  <a:cubicBezTo>
                    <a:pt x="1126" y="107"/>
                    <a:pt x="1120" y="105"/>
                    <a:pt x="1117" y="101"/>
                  </a:cubicBezTo>
                  <a:cubicBezTo>
                    <a:pt x="1115" y="100"/>
                    <a:pt x="1118" y="99"/>
                    <a:pt x="1117" y="97"/>
                  </a:cubicBezTo>
                  <a:cubicBezTo>
                    <a:pt x="1114" y="92"/>
                    <a:pt x="1100" y="91"/>
                    <a:pt x="1106" y="88"/>
                  </a:cubicBezTo>
                  <a:cubicBezTo>
                    <a:pt x="1085" y="79"/>
                    <a:pt x="1063" y="65"/>
                    <a:pt x="1039" y="62"/>
                  </a:cubicBezTo>
                  <a:cubicBezTo>
                    <a:pt x="1041" y="63"/>
                    <a:pt x="1043" y="62"/>
                    <a:pt x="1045" y="66"/>
                  </a:cubicBezTo>
                  <a:cubicBezTo>
                    <a:pt x="1039" y="64"/>
                    <a:pt x="1038" y="66"/>
                    <a:pt x="1037" y="63"/>
                  </a:cubicBezTo>
                  <a:cubicBezTo>
                    <a:pt x="1034" y="65"/>
                    <a:pt x="1027" y="63"/>
                    <a:pt x="1029" y="60"/>
                  </a:cubicBezTo>
                  <a:cubicBezTo>
                    <a:pt x="1026" y="58"/>
                    <a:pt x="1020" y="61"/>
                    <a:pt x="1021" y="61"/>
                  </a:cubicBezTo>
                  <a:cubicBezTo>
                    <a:pt x="1000" y="62"/>
                    <a:pt x="984" y="46"/>
                    <a:pt x="962" y="50"/>
                  </a:cubicBezTo>
                  <a:cubicBezTo>
                    <a:pt x="969" y="52"/>
                    <a:pt x="975" y="55"/>
                    <a:pt x="979" y="59"/>
                  </a:cubicBezTo>
                  <a:cubicBezTo>
                    <a:pt x="977" y="60"/>
                    <a:pt x="975" y="57"/>
                    <a:pt x="975" y="59"/>
                  </a:cubicBezTo>
                  <a:cubicBezTo>
                    <a:pt x="977" y="62"/>
                    <a:pt x="982" y="63"/>
                    <a:pt x="984" y="66"/>
                  </a:cubicBezTo>
                  <a:cubicBezTo>
                    <a:pt x="973" y="61"/>
                    <a:pt x="966" y="52"/>
                    <a:pt x="953" y="48"/>
                  </a:cubicBezTo>
                  <a:cubicBezTo>
                    <a:pt x="954" y="48"/>
                    <a:pt x="957" y="49"/>
                    <a:pt x="956" y="46"/>
                  </a:cubicBezTo>
                  <a:cubicBezTo>
                    <a:pt x="947" y="44"/>
                    <a:pt x="947" y="39"/>
                    <a:pt x="937" y="37"/>
                  </a:cubicBezTo>
                  <a:cubicBezTo>
                    <a:pt x="938" y="37"/>
                    <a:pt x="939" y="37"/>
                    <a:pt x="939" y="36"/>
                  </a:cubicBezTo>
                  <a:cubicBezTo>
                    <a:pt x="935" y="34"/>
                    <a:pt x="929" y="34"/>
                    <a:pt x="925" y="31"/>
                  </a:cubicBezTo>
                  <a:cubicBezTo>
                    <a:pt x="929" y="32"/>
                    <a:pt x="930" y="32"/>
                    <a:pt x="933" y="30"/>
                  </a:cubicBezTo>
                  <a:cubicBezTo>
                    <a:pt x="933" y="31"/>
                    <a:pt x="932" y="31"/>
                    <a:pt x="932" y="33"/>
                  </a:cubicBezTo>
                  <a:cubicBezTo>
                    <a:pt x="950" y="35"/>
                    <a:pt x="965" y="38"/>
                    <a:pt x="978" y="41"/>
                  </a:cubicBezTo>
                  <a:cubicBezTo>
                    <a:pt x="969" y="36"/>
                    <a:pt x="953" y="31"/>
                    <a:pt x="943" y="29"/>
                  </a:cubicBezTo>
                  <a:cubicBezTo>
                    <a:pt x="929" y="27"/>
                    <a:pt x="912" y="23"/>
                    <a:pt x="896" y="20"/>
                  </a:cubicBezTo>
                  <a:cubicBezTo>
                    <a:pt x="897" y="21"/>
                    <a:pt x="897" y="21"/>
                    <a:pt x="897" y="21"/>
                  </a:cubicBezTo>
                  <a:cubicBezTo>
                    <a:pt x="895" y="21"/>
                    <a:pt x="891" y="18"/>
                    <a:pt x="889" y="21"/>
                  </a:cubicBezTo>
                  <a:cubicBezTo>
                    <a:pt x="895" y="23"/>
                    <a:pt x="904" y="28"/>
                    <a:pt x="910" y="26"/>
                  </a:cubicBezTo>
                  <a:close/>
                  <a:moveTo>
                    <a:pt x="1120" y="112"/>
                  </a:moveTo>
                  <a:cubicBezTo>
                    <a:pt x="1120" y="112"/>
                    <a:pt x="1120" y="112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21" y="113"/>
                    <a:pt x="1122" y="113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17" y="112"/>
                    <a:pt x="1115" y="111"/>
                    <a:pt x="1114" y="110"/>
                  </a:cubicBezTo>
                  <a:cubicBezTo>
                    <a:pt x="1113" y="108"/>
                    <a:pt x="1117" y="110"/>
                    <a:pt x="1120" y="112"/>
                  </a:cubicBezTo>
                  <a:close/>
                  <a:moveTo>
                    <a:pt x="934" y="43"/>
                  </a:moveTo>
                  <a:cubicBezTo>
                    <a:pt x="934" y="43"/>
                    <a:pt x="932" y="43"/>
                    <a:pt x="931" y="43"/>
                  </a:cubicBezTo>
                  <a:cubicBezTo>
                    <a:pt x="932" y="43"/>
                    <a:pt x="933" y="43"/>
                    <a:pt x="934" y="43"/>
                  </a:cubicBezTo>
                  <a:close/>
                  <a:moveTo>
                    <a:pt x="1166" y="131"/>
                  </a:moveTo>
                  <a:cubicBezTo>
                    <a:pt x="1169" y="135"/>
                    <a:pt x="1181" y="151"/>
                    <a:pt x="1194" y="149"/>
                  </a:cubicBezTo>
                  <a:cubicBezTo>
                    <a:pt x="1187" y="136"/>
                    <a:pt x="1174" y="134"/>
                    <a:pt x="1164" y="126"/>
                  </a:cubicBezTo>
                  <a:cubicBezTo>
                    <a:pt x="1164" y="127"/>
                    <a:pt x="1163" y="128"/>
                    <a:pt x="1162" y="128"/>
                  </a:cubicBezTo>
                  <a:cubicBezTo>
                    <a:pt x="1161" y="125"/>
                    <a:pt x="1159" y="123"/>
                    <a:pt x="1155" y="123"/>
                  </a:cubicBezTo>
                  <a:cubicBezTo>
                    <a:pt x="1156" y="128"/>
                    <a:pt x="1163" y="127"/>
                    <a:pt x="1166" y="131"/>
                  </a:cubicBezTo>
                  <a:close/>
                  <a:moveTo>
                    <a:pt x="1590" y="798"/>
                  </a:moveTo>
                  <a:cubicBezTo>
                    <a:pt x="1580" y="646"/>
                    <a:pt x="1530" y="521"/>
                    <a:pt x="1470" y="422"/>
                  </a:cubicBezTo>
                  <a:cubicBezTo>
                    <a:pt x="1474" y="431"/>
                    <a:pt x="1478" y="441"/>
                    <a:pt x="1475" y="450"/>
                  </a:cubicBezTo>
                  <a:cubicBezTo>
                    <a:pt x="1483" y="471"/>
                    <a:pt x="1504" y="492"/>
                    <a:pt x="1505" y="520"/>
                  </a:cubicBezTo>
                  <a:cubicBezTo>
                    <a:pt x="1505" y="530"/>
                    <a:pt x="1511" y="538"/>
                    <a:pt x="1512" y="548"/>
                  </a:cubicBezTo>
                  <a:cubicBezTo>
                    <a:pt x="1512" y="550"/>
                    <a:pt x="1510" y="552"/>
                    <a:pt x="1510" y="554"/>
                  </a:cubicBezTo>
                  <a:cubicBezTo>
                    <a:pt x="1510" y="560"/>
                    <a:pt x="1515" y="567"/>
                    <a:pt x="1512" y="573"/>
                  </a:cubicBezTo>
                  <a:cubicBezTo>
                    <a:pt x="1502" y="569"/>
                    <a:pt x="1507" y="550"/>
                    <a:pt x="1495" y="549"/>
                  </a:cubicBezTo>
                  <a:cubicBezTo>
                    <a:pt x="1495" y="549"/>
                    <a:pt x="1494" y="550"/>
                    <a:pt x="1493" y="549"/>
                  </a:cubicBezTo>
                  <a:cubicBezTo>
                    <a:pt x="1492" y="567"/>
                    <a:pt x="1489" y="584"/>
                    <a:pt x="1481" y="599"/>
                  </a:cubicBezTo>
                  <a:cubicBezTo>
                    <a:pt x="1477" y="599"/>
                    <a:pt x="1476" y="599"/>
                    <a:pt x="1472" y="597"/>
                  </a:cubicBezTo>
                  <a:cubicBezTo>
                    <a:pt x="1472" y="601"/>
                    <a:pt x="1469" y="597"/>
                    <a:pt x="1467" y="599"/>
                  </a:cubicBezTo>
                  <a:cubicBezTo>
                    <a:pt x="1467" y="605"/>
                    <a:pt x="1466" y="608"/>
                    <a:pt x="1461" y="610"/>
                  </a:cubicBezTo>
                  <a:cubicBezTo>
                    <a:pt x="1448" y="605"/>
                    <a:pt x="1447" y="581"/>
                    <a:pt x="1434" y="573"/>
                  </a:cubicBezTo>
                  <a:cubicBezTo>
                    <a:pt x="1434" y="561"/>
                    <a:pt x="1427" y="556"/>
                    <a:pt x="1423" y="548"/>
                  </a:cubicBezTo>
                  <a:cubicBezTo>
                    <a:pt x="1428" y="552"/>
                    <a:pt x="1426" y="545"/>
                    <a:pt x="1431" y="545"/>
                  </a:cubicBezTo>
                  <a:cubicBezTo>
                    <a:pt x="1434" y="546"/>
                    <a:pt x="1435" y="548"/>
                    <a:pt x="1438" y="549"/>
                  </a:cubicBezTo>
                  <a:cubicBezTo>
                    <a:pt x="1446" y="547"/>
                    <a:pt x="1438" y="536"/>
                    <a:pt x="1443" y="532"/>
                  </a:cubicBezTo>
                  <a:cubicBezTo>
                    <a:pt x="1447" y="532"/>
                    <a:pt x="1445" y="538"/>
                    <a:pt x="1450" y="537"/>
                  </a:cubicBezTo>
                  <a:cubicBezTo>
                    <a:pt x="1455" y="530"/>
                    <a:pt x="1452" y="515"/>
                    <a:pt x="1448" y="506"/>
                  </a:cubicBezTo>
                  <a:cubicBezTo>
                    <a:pt x="1448" y="502"/>
                    <a:pt x="1451" y="499"/>
                    <a:pt x="1448" y="496"/>
                  </a:cubicBezTo>
                  <a:cubicBezTo>
                    <a:pt x="1445" y="495"/>
                    <a:pt x="1447" y="499"/>
                    <a:pt x="1444" y="498"/>
                  </a:cubicBezTo>
                  <a:cubicBezTo>
                    <a:pt x="1444" y="496"/>
                    <a:pt x="1442" y="495"/>
                    <a:pt x="1442" y="493"/>
                  </a:cubicBezTo>
                  <a:cubicBezTo>
                    <a:pt x="1444" y="493"/>
                    <a:pt x="1444" y="490"/>
                    <a:pt x="1443" y="487"/>
                  </a:cubicBezTo>
                  <a:cubicBezTo>
                    <a:pt x="1441" y="487"/>
                    <a:pt x="1441" y="488"/>
                    <a:pt x="1440" y="489"/>
                  </a:cubicBezTo>
                  <a:cubicBezTo>
                    <a:pt x="1443" y="484"/>
                    <a:pt x="1437" y="482"/>
                    <a:pt x="1435" y="477"/>
                  </a:cubicBezTo>
                  <a:cubicBezTo>
                    <a:pt x="1438" y="478"/>
                    <a:pt x="1440" y="479"/>
                    <a:pt x="1441" y="477"/>
                  </a:cubicBezTo>
                  <a:cubicBezTo>
                    <a:pt x="1439" y="475"/>
                    <a:pt x="1434" y="475"/>
                    <a:pt x="1432" y="476"/>
                  </a:cubicBezTo>
                  <a:cubicBezTo>
                    <a:pt x="1435" y="474"/>
                    <a:pt x="1432" y="470"/>
                    <a:pt x="1433" y="466"/>
                  </a:cubicBezTo>
                  <a:cubicBezTo>
                    <a:pt x="1434" y="466"/>
                    <a:pt x="1435" y="467"/>
                    <a:pt x="1436" y="468"/>
                  </a:cubicBezTo>
                  <a:cubicBezTo>
                    <a:pt x="1437" y="466"/>
                    <a:pt x="1434" y="465"/>
                    <a:pt x="1436" y="464"/>
                  </a:cubicBezTo>
                  <a:cubicBezTo>
                    <a:pt x="1440" y="465"/>
                    <a:pt x="1440" y="470"/>
                    <a:pt x="1443" y="471"/>
                  </a:cubicBezTo>
                  <a:cubicBezTo>
                    <a:pt x="1444" y="468"/>
                    <a:pt x="1440" y="465"/>
                    <a:pt x="1443" y="463"/>
                  </a:cubicBezTo>
                  <a:cubicBezTo>
                    <a:pt x="1450" y="475"/>
                    <a:pt x="1448" y="490"/>
                    <a:pt x="1458" y="498"/>
                  </a:cubicBezTo>
                  <a:cubicBezTo>
                    <a:pt x="1458" y="494"/>
                    <a:pt x="1455" y="488"/>
                    <a:pt x="1458" y="485"/>
                  </a:cubicBezTo>
                  <a:cubicBezTo>
                    <a:pt x="1460" y="489"/>
                    <a:pt x="1457" y="499"/>
                    <a:pt x="1461" y="501"/>
                  </a:cubicBezTo>
                  <a:cubicBezTo>
                    <a:pt x="1461" y="499"/>
                    <a:pt x="1461" y="498"/>
                    <a:pt x="1462" y="498"/>
                  </a:cubicBezTo>
                  <a:cubicBezTo>
                    <a:pt x="1463" y="503"/>
                    <a:pt x="1466" y="506"/>
                    <a:pt x="1468" y="510"/>
                  </a:cubicBezTo>
                  <a:cubicBezTo>
                    <a:pt x="1470" y="500"/>
                    <a:pt x="1465" y="491"/>
                    <a:pt x="1458" y="484"/>
                  </a:cubicBezTo>
                  <a:cubicBezTo>
                    <a:pt x="1457" y="475"/>
                    <a:pt x="1455" y="468"/>
                    <a:pt x="1453" y="461"/>
                  </a:cubicBezTo>
                  <a:cubicBezTo>
                    <a:pt x="1449" y="451"/>
                    <a:pt x="1441" y="446"/>
                    <a:pt x="1436" y="436"/>
                  </a:cubicBezTo>
                  <a:cubicBezTo>
                    <a:pt x="1428" y="418"/>
                    <a:pt x="1427" y="394"/>
                    <a:pt x="1413" y="381"/>
                  </a:cubicBezTo>
                  <a:cubicBezTo>
                    <a:pt x="1414" y="381"/>
                    <a:pt x="1415" y="381"/>
                    <a:pt x="1415" y="381"/>
                  </a:cubicBezTo>
                  <a:cubicBezTo>
                    <a:pt x="1414" y="377"/>
                    <a:pt x="1407" y="375"/>
                    <a:pt x="1410" y="372"/>
                  </a:cubicBezTo>
                  <a:cubicBezTo>
                    <a:pt x="1433" y="390"/>
                    <a:pt x="1438" y="426"/>
                    <a:pt x="1453" y="453"/>
                  </a:cubicBezTo>
                  <a:cubicBezTo>
                    <a:pt x="1452" y="450"/>
                    <a:pt x="1451" y="447"/>
                    <a:pt x="1450" y="443"/>
                  </a:cubicBezTo>
                  <a:cubicBezTo>
                    <a:pt x="1458" y="450"/>
                    <a:pt x="1460" y="467"/>
                    <a:pt x="1472" y="467"/>
                  </a:cubicBezTo>
                  <a:cubicBezTo>
                    <a:pt x="1474" y="470"/>
                    <a:pt x="1475" y="475"/>
                    <a:pt x="1479" y="477"/>
                  </a:cubicBezTo>
                  <a:cubicBezTo>
                    <a:pt x="1476" y="468"/>
                    <a:pt x="1475" y="458"/>
                    <a:pt x="1469" y="452"/>
                  </a:cubicBezTo>
                  <a:cubicBezTo>
                    <a:pt x="1468" y="455"/>
                    <a:pt x="1471" y="459"/>
                    <a:pt x="1467" y="462"/>
                  </a:cubicBezTo>
                  <a:cubicBezTo>
                    <a:pt x="1459" y="453"/>
                    <a:pt x="1454" y="441"/>
                    <a:pt x="1449" y="429"/>
                  </a:cubicBezTo>
                  <a:cubicBezTo>
                    <a:pt x="1440" y="408"/>
                    <a:pt x="1430" y="386"/>
                    <a:pt x="1420" y="369"/>
                  </a:cubicBezTo>
                  <a:cubicBezTo>
                    <a:pt x="1423" y="369"/>
                    <a:pt x="1425" y="371"/>
                    <a:pt x="1428" y="372"/>
                  </a:cubicBezTo>
                  <a:cubicBezTo>
                    <a:pt x="1426" y="367"/>
                    <a:pt x="1423" y="364"/>
                    <a:pt x="1422" y="358"/>
                  </a:cubicBezTo>
                  <a:cubicBezTo>
                    <a:pt x="1427" y="362"/>
                    <a:pt x="1429" y="368"/>
                    <a:pt x="1434" y="372"/>
                  </a:cubicBezTo>
                  <a:cubicBezTo>
                    <a:pt x="1435" y="372"/>
                    <a:pt x="1436" y="372"/>
                    <a:pt x="1437" y="372"/>
                  </a:cubicBezTo>
                  <a:cubicBezTo>
                    <a:pt x="1444" y="380"/>
                    <a:pt x="1450" y="388"/>
                    <a:pt x="1455" y="397"/>
                  </a:cubicBezTo>
                  <a:cubicBezTo>
                    <a:pt x="1460" y="401"/>
                    <a:pt x="1454" y="393"/>
                    <a:pt x="1454" y="392"/>
                  </a:cubicBezTo>
                  <a:cubicBezTo>
                    <a:pt x="1441" y="371"/>
                    <a:pt x="1423" y="347"/>
                    <a:pt x="1408" y="331"/>
                  </a:cubicBezTo>
                  <a:cubicBezTo>
                    <a:pt x="1408" y="332"/>
                    <a:pt x="1408" y="333"/>
                    <a:pt x="1408" y="333"/>
                  </a:cubicBezTo>
                  <a:cubicBezTo>
                    <a:pt x="1390" y="316"/>
                    <a:pt x="1376" y="291"/>
                    <a:pt x="1359" y="278"/>
                  </a:cubicBezTo>
                  <a:cubicBezTo>
                    <a:pt x="1365" y="284"/>
                    <a:pt x="1360" y="283"/>
                    <a:pt x="1362" y="287"/>
                  </a:cubicBezTo>
                  <a:cubicBezTo>
                    <a:pt x="1358" y="286"/>
                    <a:pt x="1355" y="284"/>
                    <a:pt x="1351" y="280"/>
                  </a:cubicBezTo>
                  <a:cubicBezTo>
                    <a:pt x="1346" y="286"/>
                    <a:pt x="1340" y="271"/>
                    <a:pt x="1334" y="276"/>
                  </a:cubicBezTo>
                  <a:cubicBezTo>
                    <a:pt x="1334" y="277"/>
                    <a:pt x="1333" y="278"/>
                    <a:pt x="1334" y="281"/>
                  </a:cubicBezTo>
                  <a:cubicBezTo>
                    <a:pt x="1321" y="273"/>
                    <a:pt x="1310" y="253"/>
                    <a:pt x="1296" y="256"/>
                  </a:cubicBezTo>
                  <a:cubicBezTo>
                    <a:pt x="1301" y="263"/>
                    <a:pt x="1316" y="267"/>
                    <a:pt x="1323" y="274"/>
                  </a:cubicBezTo>
                  <a:cubicBezTo>
                    <a:pt x="1328" y="279"/>
                    <a:pt x="1333" y="288"/>
                    <a:pt x="1329" y="289"/>
                  </a:cubicBezTo>
                  <a:cubicBezTo>
                    <a:pt x="1331" y="292"/>
                    <a:pt x="1333" y="295"/>
                    <a:pt x="1335" y="298"/>
                  </a:cubicBezTo>
                  <a:cubicBezTo>
                    <a:pt x="1331" y="296"/>
                    <a:pt x="1331" y="300"/>
                    <a:pt x="1325" y="299"/>
                  </a:cubicBezTo>
                  <a:cubicBezTo>
                    <a:pt x="1324" y="304"/>
                    <a:pt x="1328" y="305"/>
                    <a:pt x="1328" y="309"/>
                  </a:cubicBezTo>
                  <a:cubicBezTo>
                    <a:pt x="1323" y="307"/>
                    <a:pt x="1324" y="303"/>
                    <a:pt x="1319" y="307"/>
                  </a:cubicBezTo>
                  <a:cubicBezTo>
                    <a:pt x="1312" y="299"/>
                    <a:pt x="1306" y="291"/>
                    <a:pt x="1294" y="287"/>
                  </a:cubicBezTo>
                  <a:cubicBezTo>
                    <a:pt x="1294" y="292"/>
                    <a:pt x="1301" y="294"/>
                    <a:pt x="1298" y="297"/>
                  </a:cubicBezTo>
                  <a:cubicBezTo>
                    <a:pt x="1289" y="293"/>
                    <a:pt x="1278" y="265"/>
                    <a:pt x="1272" y="286"/>
                  </a:cubicBezTo>
                  <a:cubicBezTo>
                    <a:pt x="1267" y="286"/>
                    <a:pt x="1264" y="283"/>
                    <a:pt x="1263" y="279"/>
                  </a:cubicBezTo>
                  <a:cubicBezTo>
                    <a:pt x="1264" y="279"/>
                    <a:pt x="1265" y="278"/>
                    <a:pt x="1265" y="276"/>
                  </a:cubicBezTo>
                  <a:cubicBezTo>
                    <a:pt x="1268" y="276"/>
                    <a:pt x="1271" y="275"/>
                    <a:pt x="1273" y="274"/>
                  </a:cubicBezTo>
                  <a:cubicBezTo>
                    <a:pt x="1273" y="264"/>
                    <a:pt x="1264" y="260"/>
                    <a:pt x="1258" y="256"/>
                  </a:cubicBezTo>
                  <a:cubicBezTo>
                    <a:pt x="1250" y="250"/>
                    <a:pt x="1245" y="243"/>
                    <a:pt x="1238" y="241"/>
                  </a:cubicBezTo>
                  <a:cubicBezTo>
                    <a:pt x="1226" y="239"/>
                    <a:pt x="1216" y="238"/>
                    <a:pt x="1216" y="228"/>
                  </a:cubicBezTo>
                  <a:cubicBezTo>
                    <a:pt x="1225" y="229"/>
                    <a:pt x="1231" y="237"/>
                    <a:pt x="1240" y="238"/>
                  </a:cubicBezTo>
                  <a:cubicBezTo>
                    <a:pt x="1241" y="239"/>
                    <a:pt x="1244" y="237"/>
                    <a:pt x="1245" y="237"/>
                  </a:cubicBezTo>
                  <a:cubicBezTo>
                    <a:pt x="1252" y="239"/>
                    <a:pt x="1264" y="247"/>
                    <a:pt x="1268" y="252"/>
                  </a:cubicBezTo>
                  <a:cubicBezTo>
                    <a:pt x="1275" y="259"/>
                    <a:pt x="1278" y="268"/>
                    <a:pt x="1290" y="267"/>
                  </a:cubicBezTo>
                  <a:cubicBezTo>
                    <a:pt x="1297" y="274"/>
                    <a:pt x="1305" y="279"/>
                    <a:pt x="1313" y="284"/>
                  </a:cubicBezTo>
                  <a:cubicBezTo>
                    <a:pt x="1313" y="282"/>
                    <a:pt x="1312" y="281"/>
                    <a:pt x="1314" y="281"/>
                  </a:cubicBezTo>
                  <a:cubicBezTo>
                    <a:pt x="1317" y="281"/>
                    <a:pt x="1317" y="284"/>
                    <a:pt x="1320" y="285"/>
                  </a:cubicBezTo>
                  <a:cubicBezTo>
                    <a:pt x="1320" y="277"/>
                    <a:pt x="1312" y="275"/>
                    <a:pt x="1308" y="271"/>
                  </a:cubicBezTo>
                  <a:cubicBezTo>
                    <a:pt x="1299" y="263"/>
                    <a:pt x="1291" y="253"/>
                    <a:pt x="1282" y="244"/>
                  </a:cubicBezTo>
                  <a:cubicBezTo>
                    <a:pt x="1286" y="244"/>
                    <a:pt x="1287" y="246"/>
                    <a:pt x="1291" y="246"/>
                  </a:cubicBezTo>
                  <a:cubicBezTo>
                    <a:pt x="1282" y="228"/>
                    <a:pt x="1262" y="223"/>
                    <a:pt x="1250" y="213"/>
                  </a:cubicBezTo>
                  <a:cubicBezTo>
                    <a:pt x="1247" y="216"/>
                    <a:pt x="1241" y="210"/>
                    <a:pt x="1236" y="210"/>
                  </a:cubicBezTo>
                  <a:cubicBezTo>
                    <a:pt x="1236" y="211"/>
                    <a:pt x="1236" y="212"/>
                    <a:pt x="1235" y="213"/>
                  </a:cubicBezTo>
                  <a:cubicBezTo>
                    <a:pt x="1216" y="207"/>
                    <a:pt x="1193" y="197"/>
                    <a:pt x="1177" y="196"/>
                  </a:cubicBezTo>
                  <a:cubicBezTo>
                    <a:pt x="1178" y="197"/>
                    <a:pt x="1178" y="199"/>
                    <a:pt x="1180" y="200"/>
                  </a:cubicBezTo>
                  <a:cubicBezTo>
                    <a:pt x="1174" y="199"/>
                    <a:pt x="1171" y="200"/>
                    <a:pt x="1164" y="201"/>
                  </a:cubicBezTo>
                  <a:cubicBezTo>
                    <a:pt x="1167" y="203"/>
                    <a:pt x="1170" y="203"/>
                    <a:pt x="1170" y="206"/>
                  </a:cubicBezTo>
                  <a:cubicBezTo>
                    <a:pt x="1167" y="206"/>
                    <a:pt x="1165" y="204"/>
                    <a:pt x="1163" y="203"/>
                  </a:cubicBezTo>
                  <a:cubicBezTo>
                    <a:pt x="1164" y="207"/>
                    <a:pt x="1166" y="210"/>
                    <a:pt x="1168" y="213"/>
                  </a:cubicBezTo>
                  <a:cubicBezTo>
                    <a:pt x="1169" y="215"/>
                    <a:pt x="1175" y="213"/>
                    <a:pt x="1174" y="216"/>
                  </a:cubicBezTo>
                  <a:cubicBezTo>
                    <a:pt x="1174" y="220"/>
                    <a:pt x="1170" y="214"/>
                    <a:pt x="1170" y="217"/>
                  </a:cubicBezTo>
                  <a:cubicBezTo>
                    <a:pt x="1171" y="221"/>
                    <a:pt x="1176" y="221"/>
                    <a:pt x="1177" y="226"/>
                  </a:cubicBezTo>
                  <a:cubicBezTo>
                    <a:pt x="1176" y="227"/>
                    <a:pt x="1175" y="228"/>
                    <a:pt x="1175" y="231"/>
                  </a:cubicBezTo>
                  <a:cubicBezTo>
                    <a:pt x="1182" y="241"/>
                    <a:pt x="1182" y="258"/>
                    <a:pt x="1200" y="257"/>
                  </a:cubicBezTo>
                  <a:cubicBezTo>
                    <a:pt x="1203" y="249"/>
                    <a:pt x="1200" y="245"/>
                    <a:pt x="1198" y="238"/>
                  </a:cubicBezTo>
                  <a:cubicBezTo>
                    <a:pt x="1204" y="241"/>
                    <a:pt x="1201" y="245"/>
                    <a:pt x="1205" y="250"/>
                  </a:cubicBezTo>
                  <a:cubicBezTo>
                    <a:pt x="1209" y="256"/>
                    <a:pt x="1218" y="257"/>
                    <a:pt x="1220" y="262"/>
                  </a:cubicBezTo>
                  <a:cubicBezTo>
                    <a:pt x="1221" y="263"/>
                    <a:pt x="1220" y="269"/>
                    <a:pt x="1219" y="270"/>
                  </a:cubicBezTo>
                  <a:cubicBezTo>
                    <a:pt x="1215" y="268"/>
                    <a:pt x="1218" y="260"/>
                    <a:pt x="1210" y="261"/>
                  </a:cubicBezTo>
                  <a:cubicBezTo>
                    <a:pt x="1208" y="261"/>
                    <a:pt x="1214" y="267"/>
                    <a:pt x="1211" y="270"/>
                  </a:cubicBezTo>
                  <a:cubicBezTo>
                    <a:pt x="1206" y="264"/>
                    <a:pt x="1200" y="259"/>
                    <a:pt x="1190" y="258"/>
                  </a:cubicBezTo>
                  <a:cubicBezTo>
                    <a:pt x="1188" y="261"/>
                    <a:pt x="1194" y="262"/>
                    <a:pt x="1191" y="263"/>
                  </a:cubicBezTo>
                  <a:cubicBezTo>
                    <a:pt x="1184" y="257"/>
                    <a:pt x="1177" y="251"/>
                    <a:pt x="1170" y="244"/>
                  </a:cubicBezTo>
                  <a:cubicBezTo>
                    <a:pt x="1165" y="248"/>
                    <a:pt x="1170" y="251"/>
                    <a:pt x="1172" y="255"/>
                  </a:cubicBezTo>
                  <a:cubicBezTo>
                    <a:pt x="1176" y="255"/>
                    <a:pt x="1176" y="253"/>
                    <a:pt x="1179" y="255"/>
                  </a:cubicBezTo>
                  <a:cubicBezTo>
                    <a:pt x="1181" y="258"/>
                    <a:pt x="1182" y="261"/>
                    <a:pt x="1179" y="262"/>
                  </a:cubicBezTo>
                  <a:cubicBezTo>
                    <a:pt x="1171" y="255"/>
                    <a:pt x="1162" y="257"/>
                    <a:pt x="1152" y="256"/>
                  </a:cubicBezTo>
                  <a:cubicBezTo>
                    <a:pt x="1150" y="258"/>
                    <a:pt x="1159" y="261"/>
                    <a:pt x="1157" y="262"/>
                  </a:cubicBezTo>
                  <a:cubicBezTo>
                    <a:pt x="1152" y="261"/>
                    <a:pt x="1146" y="264"/>
                    <a:pt x="1140" y="261"/>
                  </a:cubicBezTo>
                  <a:cubicBezTo>
                    <a:pt x="1139" y="265"/>
                    <a:pt x="1145" y="266"/>
                    <a:pt x="1143" y="267"/>
                  </a:cubicBezTo>
                  <a:cubicBezTo>
                    <a:pt x="1133" y="266"/>
                    <a:pt x="1138" y="255"/>
                    <a:pt x="1132" y="252"/>
                  </a:cubicBezTo>
                  <a:cubicBezTo>
                    <a:pt x="1129" y="253"/>
                    <a:pt x="1133" y="257"/>
                    <a:pt x="1133" y="259"/>
                  </a:cubicBezTo>
                  <a:cubicBezTo>
                    <a:pt x="1130" y="258"/>
                    <a:pt x="1130" y="262"/>
                    <a:pt x="1126" y="261"/>
                  </a:cubicBezTo>
                  <a:cubicBezTo>
                    <a:pt x="1127" y="269"/>
                    <a:pt x="1123" y="271"/>
                    <a:pt x="1122" y="277"/>
                  </a:cubicBezTo>
                  <a:cubicBezTo>
                    <a:pt x="1118" y="275"/>
                    <a:pt x="1119" y="271"/>
                    <a:pt x="1120" y="266"/>
                  </a:cubicBezTo>
                  <a:cubicBezTo>
                    <a:pt x="1117" y="263"/>
                    <a:pt x="1113" y="260"/>
                    <a:pt x="1112" y="254"/>
                  </a:cubicBezTo>
                  <a:cubicBezTo>
                    <a:pt x="1104" y="252"/>
                    <a:pt x="1101" y="246"/>
                    <a:pt x="1095" y="243"/>
                  </a:cubicBezTo>
                  <a:cubicBezTo>
                    <a:pt x="1093" y="245"/>
                    <a:pt x="1090" y="246"/>
                    <a:pt x="1090" y="249"/>
                  </a:cubicBezTo>
                  <a:cubicBezTo>
                    <a:pt x="1091" y="252"/>
                    <a:pt x="1096" y="254"/>
                    <a:pt x="1098" y="258"/>
                  </a:cubicBezTo>
                  <a:cubicBezTo>
                    <a:pt x="1102" y="262"/>
                    <a:pt x="1110" y="277"/>
                    <a:pt x="1110" y="278"/>
                  </a:cubicBezTo>
                  <a:cubicBezTo>
                    <a:pt x="1110" y="278"/>
                    <a:pt x="1108" y="281"/>
                    <a:pt x="1108" y="282"/>
                  </a:cubicBezTo>
                  <a:cubicBezTo>
                    <a:pt x="1112" y="289"/>
                    <a:pt x="1121" y="292"/>
                    <a:pt x="1130" y="295"/>
                  </a:cubicBezTo>
                  <a:cubicBezTo>
                    <a:pt x="1127" y="296"/>
                    <a:pt x="1126" y="298"/>
                    <a:pt x="1122" y="299"/>
                  </a:cubicBezTo>
                  <a:cubicBezTo>
                    <a:pt x="1113" y="294"/>
                    <a:pt x="1110" y="284"/>
                    <a:pt x="1100" y="279"/>
                  </a:cubicBezTo>
                  <a:cubicBezTo>
                    <a:pt x="1111" y="273"/>
                    <a:pt x="1093" y="268"/>
                    <a:pt x="1097" y="258"/>
                  </a:cubicBezTo>
                  <a:cubicBezTo>
                    <a:pt x="1092" y="254"/>
                    <a:pt x="1086" y="253"/>
                    <a:pt x="1083" y="248"/>
                  </a:cubicBezTo>
                  <a:cubicBezTo>
                    <a:pt x="1083" y="255"/>
                    <a:pt x="1091" y="254"/>
                    <a:pt x="1090" y="261"/>
                  </a:cubicBezTo>
                  <a:cubicBezTo>
                    <a:pt x="1087" y="260"/>
                    <a:pt x="1088" y="255"/>
                    <a:pt x="1083" y="255"/>
                  </a:cubicBezTo>
                  <a:cubicBezTo>
                    <a:pt x="1083" y="256"/>
                    <a:pt x="1083" y="258"/>
                    <a:pt x="1082" y="258"/>
                  </a:cubicBezTo>
                  <a:cubicBezTo>
                    <a:pt x="1081" y="256"/>
                    <a:pt x="1079" y="253"/>
                    <a:pt x="1077" y="255"/>
                  </a:cubicBezTo>
                  <a:cubicBezTo>
                    <a:pt x="1074" y="256"/>
                    <a:pt x="1076" y="262"/>
                    <a:pt x="1072" y="262"/>
                  </a:cubicBezTo>
                  <a:cubicBezTo>
                    <a:pt x="1068" y="259"/>
                    <a:pt x="1072" y="258"/>
                    <a:pt x="1074" y="255"/>
                  </a:cubicBezTo>
                  <a:cubicBezTo>
                    <a:pt x="1071" y="253"/>
                    <a:pt x="1071" y="249"/>
                    <a:pt x="1069" y="247"/>
                  </a:cubicBezTo>
                  <a:cubicBezTo>
                    <a:pt x="1063" y="246"/>
                    <a:pt x="1061" y="249"/>
                    <a:pt x="1055" y="249"/>
                  </a:cubicBezTo>
                  <a:cubicBezTo>
                    <a:pt x="1051" y="239"/>
                    <a:pt x="1038" y="237"/>
                    <a:pt x="1026" y="236"/>
                  </a:cubicBezTo>
                  <a:cubicBezTo>
                    <a:pt x="1023" y="237"/>
                    <a:pt x="1028" y="239"/>
                    <a:pt x="1026" y="239"/>
                  </a:cubicBezTo>
                  <a:cubicBezTo>
                    <a:pt x="1020" y="239"/>
                    <a:pt x="1017" y="235"/>
                    <a:pt x="1013" y="236"/>
                  </a:cubicBezTo>
                  <a:cubicBezTo>
                    <a:pt x="1013" y="230"/>
                    <a:pt x="1006" y="229"/>
                    <a:pt x="1002" y="231"/>
                  </a:cubicBezTo>
                  <a:cubicBezTo>
                    <a:pt x="1005" y="236"/>
                    <a:pt x="999" y="234"/>
                    <a:pt x="1000" y="238"/>
                  </a:cubicBezTo>
                  <a:cubicBezTo>
                    <a:pt x="991" y="236"/>
                    <a:pt x="981" y="240"/>
                    <a:pt x="984" y="250"/>
                  </a:cubicBezTo>
                  <a:cubicBezTo>
                    <a:pt x="991" y="254"/>
                    <a:pt x="999" y="258"/>
                    <a:pt x="1005" y="263"/>
                  </a:cubicBezTo>
                  <a:cubicBezTo>
                    <a:pt x="1002" y="262"/>
                    <a:pt x="997" y="262"/>
                    <a:pt x="993" y="261"/>
                  </a:cubicBezTo>
                  <a:cubicBezTo>
                    <a:pt x="993" y="260"/>
                    <a:pt x="994" y="259"/>
                    <a:pt x="994" y="258"/>
                  </a:cubicBezTo>
                  <a:cubicBezTo>
                    <a:pt x="989" y="258"/>
                    <a:pt x="988" y="250"/>
                    <a:pt x="984" y="255"/>
                  </a:cubicBezTo>
                  <a:cubicBezTo>
                    <a:pt x="985" y="258"/>
                    <a:pt x="990" y="255"/>
                    <a:pt x="989" y="260"/>
                  </a:cubicBezTo>
                  <a:cubicBezTo>
                    <a:pt x="985" y="261"/>
                    <a:pt x="986" y="257"/>
                    <a:pt x="983" y="258"/>
                  </a:cubicBezTo>
                  <a:cubicBezTo>
                    <a:pt x="981" y="264"/>
                    <a:pt x="972" y="258"/>
                    <a:pt x="967" y="261"/>
                  </a:cubicBezTo>
                  <a:cubicBezTo>
                    <a:pt x="967" y="263"/>
                    <a:pt x="968" y="264"/>
                    <a:pt x="967" y="264"/>
                  </a:cubicBezTo>
                  <a:cubicBezTo>
                    <a:pt x="963" y="266"/>
                    <a:pt x="957" y="265"/>
                    <a:pt x="954" y="266"/>
                  </a:cubicBezTo>
                  <a:cubicBezTo>
                    <a:pt x="951" y="264"/>
                    <a:pt x="955" y="262"/>
                    <a:pt x="953" y="260"/>
                  </a:cubicBezTo>
                  <a:cubicBezTo>
                    <a:pt x="944" y="262"/>
                    <a:pt x="929" y="262"/>
                    <a:pt x="933" y="273"/>
                  </a:cubicBezTo>
                  <a:cubicBezTo>
                    <a:pt x="926" y="273"/>
                    <a:pt x="926" y="279"/>
                    <a:pt x="919" y="280"/>
                  </a:cubicBezTo>
                  <a:cubicBezTo>
                    <a:pt x="919" y="277"/>
                    <a:pt x="921" y="275"/>
                    <a:pt x="920" y="271"/>
                  </a:cubicBezTo>
                  <a:cubicBezTo>
                    <a:pt x="913" y="278"/>
                    <a:pt x="908" y="270"/>
                    <a:pt x="900" y="274"/>
                  </a:cubicBezTo>
                  <a:cubicBezTo>
                    <a:pt x="899" y="270"/>
                    <a:pt x="896" y="273"/>
                    <a:pt x="894" y="271"/>
                  </a:cubicBezTo>
                  <a:cubicBezTo>
                    <a:pt x="894" y="267"/>
                    <a:pt x="900" y="270"/>
                    <a:pt x="900" y="265"/>
                  </a:cubicBezTo>
                  <a:cubicBezTo>
                    <a:pt x="898" y="266"/>
                    <a:pt x="897" y="265"/>
                    <a:pt x="897" y="262"/>
                  </a:cubicBezTo>
                  <a:cubicBezTo>
                    <a:pt x="877" y="261"/>
                    <a:pt x="862" y="264"/>
                    <a:pt x="841" y="269"/>
                  </a:cubicBezTo>
                  <a:cubicBezTo>
                    <a:pt x="839" y="264"/>
                    <a:pt x="826" y="263"/>
                    <a:pt x="818" y="264"/>
                  </a:cubicBezTo>
                  <a:cubicBezTo>
                    <a:pt x="814" y="265"/>
                    <a:pt x="811" y="270"/>
                    <a:pt x="808" y="270"/>
                  </a:cubicBezTo>
                  <a:cubicBezTo>
                    <a:pt x="803" y="271"/>
                    <a:pt x="801" y="268"/>
                    <a:pt x="800" y="267"/>
                  </a:cubicBezTo>
                  <a:cubicBezTo>
                    <a:pt x="794" y="264"/>
                    <a:pt x="786" y="267"/>
                    <a:pt x="780" y="264"/>
                  </a:cubicBezTo>
                  <a:cubicBezTo>
                    <a:pt x="780" y="263"/>
                    <a:pt x="780" y="261"/>
                    <a:pt x="781" y="261"/>
                  </a:cubicBezTo>
                  <a:cubicBezTo>
                    <a:pt x="778" y="261"/>
                    <a:pt x="776" y="261"/>
                    <a:pt x="773" y="261"/>
                  </a:cubicBezTo>
                  <a:cubicBezTo>
                    <a:pt x="772" y="262"/>
                    <a:pt x="776" y="264"/>
                    <a:pt x="773" y="264"/>
                  </a:cubicBezTo>
                  <a:cubicBezTo>
                    <a:pt x="768" y="261"/>
                    <a:pt x="763" y="268"/>
                    <a:pt x="760" y="263"/>
                  </a:cubicBezTo>
                  <a:cubicBezTo>
                    <a:pt x="763" y="261"/>
                    <a:pt x="772" y="263"/>
                    <a:pt x="772" y="257"/>
                  </a:cubicBezTo>
                  <a:cubicBezTo>
                    <a:pt x="761" y="259"/>
                    <a:pt x="757" y="254"/>
                    <a:pt x="749" y="253"/>
                  </a:cubicBezTo>
                  <a:cubicBezTo>
                    <a:pt x="724" y="248"/>
                    <a:pt x="694" y="251"/>
                    <a:pt x="675" y="254"/>
                  </a:cubicBezTo>
                  <a:cubicBezTo>
                    <a:pt x="679" y="253"/>
                    <a:pt x="684" y="253"/>
                    <a:pt x="686" y="250"/>
                  </a:cubicBezTo>
                  <a:cubicBezTo>
                    <a:pt x="677" y="249"/>
                    <a:pt x="661" y="244"/>
                    <a:pt x="654" y="250"/>
                  </a:cubicBezTo>
                  <a:cubicBezTo>
                    <a:pt x="657" y="250"/>
                    <a:pt x="657" y="251"/>
                    <a:pt x="657" y="254"/>
                  </a:cubicBezTo>
                  <a:cubicBezTo>
                    <a:pt x="651" y="255"/>
                    <a:pt x="647" y="257"/>
                    <a:pt x="643" y="261"/>
                  </a:cubicBezTo>
                  <a:cubicBezTo>
                    <a:pt x="651" y="263"/>
                    <a:pt x="671" y="256"/>
                    <a:pt x="678" y="264"/>
                  </a:cubicBezTo>
                  <a:cubicBezTo>
                    <a:pt x="683" y="264"/>
                    <a:pt x="689" y="261"/>
                    <a:pt x="692" y="262"/>
                  </a:cubicBezTo>
                  <a:cubicBezTo>
                    <a:pt x="690" y="266"/>
                    <a:pt x="681" y="263"/>
                    <a:pt x="679" y="267"/>
                  </a:cubicBezTo>
                  <a:cubicBezTo>
                    <a:pt x="679" y="271"/>
                    <a:pt x="682" y="272"/>
                    <a:pt x="685" y="274"/>
                  </a:cubicBezTo>
                  <a:cubicBezTo>
                    <a:pt x="675" y="274"/>
                    <a:pt x="655" y="274"/>
                    <a:pt x="649" y="281"/>
                  </a:cubicBezTo>
                  <a:cubicBezTo>
                    <a:pt x="653" y="282"/>
                    <a:pt x="659" y="283"/>
                    <a:pt x="661" y="284"/>
                  </a:cubicBezTo>
                  <a:cubicBezTo>
                    <a:pt x="658" y="287"/>
                    <a:pt x="660" y="293"/>
                    <a:pt x="664" y="293"/>
                  </a:cubicBezTo>
                  <a:cubicBezTo>
                    <a:pt x="659" y="299"/>
                    <a:pt x="663" y="303"/>
                    <a:pt x="658" y="308"/>
                  </a:cubicBezTo>
                  <a:cubicBezTo>
                    <a:pt x="666" y="307"/>
                    <a:pt x="672" y="306"/>
                    <a:pt x="676" y="311"/>
                  </a:cubicBezTo>
                  <a:cubicBezTo>
                    <a:pt x="674" y="312"/>
                    <a:pt x="675" y="315"/>
                    <a:pt x="674" y="315"/>
                  </a:cubicBezTo>
                  <a:cubicBezTo>
                    <a:pt x="678" y="316"/>
                    <a:pt x="679" y="313"/>
                    <a:pt x="683" y="312"/>
                  </a:cubicBezTo>
                  <a:cubicBezTo>
                    <a:pt x="684" y="316"/>
                    <a:pt x="680" y="315"/>
                    <a:pt x="681" y="318"/>
                  </a:cubicBezTo>
                  <a:cubicBezTo>
                    <a:pt x="685" y="317"/>
                    <a:pt x="685" y="318"/>
                    <a:pt x="688" y="320"/>
                  </a:cubicBezTo>
                  <a:cubicBezTo>
                    <a:pt x="681" y="322"/>
                    <a:pt x="679" y="329"/>
                    <a:pt x="674" y="333"/>
                  </a:cubicBezTo>
                  <a:cubicBezTo>
                    <a:pt x="670" y="334"/>
                    <a:pt x="670" y="330"/>
                    <a:pt x="666" y="331"/>
                  </a:cubicBezTo>
                  <a:cubicBezTo>
                    <a:pt x="661" y="337"/>
                    <a:pt x="648" y="335"/>
                    <a:pt x="644" y="342"/>
                  </a:cubicBezTo>
                  <a:cubicBezTo>
                    <a:pt x="646" y="343"/>
                    <a:pt x="648" y="339"/>
                    <a:pt x="649" y="342"/>
                  </a:cubicBezTo>
                  <a:cubicBezTo>
                    <a:pt x="647" y="349"/>
                    <a:pt x="635" y="346"/>
                    <a:pt x="632" y="353"/>
                  </a:cubicBezTo>
                  <a:cubicBezTo>
                    <a:pt x="633" y="355"/>
                    <a:pt x="638" y="353"/>
                    <a:pt x="637" y="357"/>
                  </a:cubicBezTo>
                  <a:cubicBezTo>
                    <a:pt x="635" y="361"/>
                    <a:pt x="629" y="361"/>
                    <a:pt x="626" y="363"/>
                  </a:cubicBezTo>
                  <a:cubicBezTo>
                    <a:pt x="626" y="366"/>
                    <a:pt x="629" y="365"/>
                    <a:pt x="628" y="369"/>
                  </a:cubicBezTo>
                  <a:cubicBezTo>
                    <a:pt x="623" y="373"/>
                    <a:pt x="618" y="377"/>
                    <a:pt x="617" y="384"/>
                  </a:cubicBezTo>
                  <a:cubicBezTo>
                    <a:pt x="630" y="383"/>
                    <a:pt x="647" y="374"/>
                    <a:pt x="659" y="368"/>
                  </a:cubicBezTo>
                  <a:cubicBezTo>
                    <a:pt x="669" y="363"/>
                    <a:pt x="681" y="360"/>
                    <a:pt x="690" y="354"/>
                  </a:cubicBezTo>
                  <a:cubicBezTo>
                    <a:pt x="690" y="348"/>
                    <a:pt x="694" y="346"/>
                    <a:pt x="696" y="342"/>
                  </a:cubicBezTo>
                  <a:cubicBezTo>
                    <a:pt x="697" y="338"/>
                    <a:pt x="694" y="338"/>
                    <a:pt x="694" y="334"/>
                  </a:cubicBezTo>
                  <a:cubicBezTo>
                    <a:pt x="700" y="329"/>
                    <a:pt x="701" y="318"/>
                    <a:pt x="703" y="311"/>
                  </a:cubicBezTo>
                  <a:cubicBezTo>
                    <a:pt x="709" y="311"/>
                    <a:pt x="713" y="307"/>
                    <a:pt x="715" y="303"/>
                  </a:cubicBezTo>
                  <a:cubicBezTo>
                    <a:pt x="716" y="305"/>
                    <a:pt x="720" y="304"/>
                    <a:pt x="721" y="306"/>
                  </a:cubicBezTo>
                  <a:cubicBezTo>
                    <a:pt x="719" y="308"/>
                    <a:pt x="713" y="308"/>
                    <a:pt x="711" y="311"/>
                  </a:cubicBezTo>
                  <a:cubicBezTo>
                    <a:pt x="716" y="312"/>
                    <a:pt x="712" y="317"/>
                    <a:pt x="713" y="321"/>
                  </a:cubicBezTo>
                  <a:cubicBezTo>
                    <a:pt x="721" y="320"/>
                    <a:pt x="730" y="311"/>
                    <a:pt x="739" y="319"/>
                  </a:cubicBezTo>
                  <a:cubicBezTo>
                    <a:pt x="735" y="323"/>
                    <a:pt x="737" y="334"/>
                    <a:pt x="731" y="336"/>
                  </a:cubicBezTo>
                  <a:cubicBezTo>
                    <a:pt x="730" y="334"/>
                    <a:pt x="724" y="336"/>
                    <a:pt x="724" y="337"/>
                  </a:cubicBezTo>
                  <a:cubicBezTo>
                    <a:pt x="728" y="342"/>
                    <a:pt x="735" y="343"/>
                    <a:pt x="741" y="346"/>
                  </a:cubicBezTo>
                  <a:cubicBezTo>
                    <a:pt x="744" y="344"/>
                    <a:pt x="742" y="343"/>
                    <a:pt x="743" y="341"/>
                  </a:cubicBezTo>
                  <a:cubicBezTo>
                    <a:pt x="746" y="344"/>
                    <a:pt x="757" y="339"/>
                    <a:pt x="758" y="347"/>
                  </a:cubicBezTo>
                  <a:cubicBezTo>
                    <a:pt x="762" y="346"/>
                    <a:pt x="769" y="350"/>
                    <a:pt x="772" y="351"/>
                  </a:cubicBezTo>
                  <a:cubicBezTo>
                    <a:pt x="778" y="352"/>
                    <a:pt x="787" y="349"/>
                    <a:pt x="790" y="355"/>
                  </a:cubicBezTo>
                  <a:cubicBezTo>
                    <a:pt x="794" y="360"/>
                    <a:pt x="788" y="377"/>
                    <a:pt x="789" y="386"/>
                  </a:cubicBezTo>
                  <a:cubicBezTo>
                    <a:pt x="790" y="391"/>
                    <a:pt x="794" y="391"/>
                    <a:pt x="793" y="397"/>
                  </a:cubicBezTo>
                  <a:cubicBezTo>
                    <a:pt x="789" y="397"/>
                    <a:pt x="784" y="397"/>
                    <a:pt x="781" y="396"/>
                  </a:cubicBezTo>
                  <a:cubicBezTo>
                    <a:pt x="778" y="397"/>
                    <a:pt x="777" y="400"/>
                    <a:pt x="775" y="402"/>
                  </a:cubicBezTo>
                  <a:cubicBezTo>
                    <a:pt x="772" y="398"/>
                    <a:pt x="769" y="401"/>
                    <a:pt x="766" y="403"/>
                  </a:cubicBezTo>
                  <a:cubicBezTo>
                    <a:pt x="766" y="400"/>
                    <a:pt x="763" y="398"/>
                    <a:pt x="765" y="396"/>
                  </a:cubicBezTo>
                  <a:cubicBezTo>
                    <a:pt x="753" y="391"/>
                    <a:pt x="738" y="403"/>
                    <a:pt x="730" y="405"/>
                  </a:cubicBezTo>
                  <a:cubicBezTo>
                    <a:pt x="737" y="401"/>
                    <a:pt x="737" y="394"/>
                    <a:pt x="742" y="389"/>
                  </a:cubicBezTo>
                  <a:cubicBezTo>
                    <a:pt x="733" y="390"/>
                    <a:pt x="723" y="401"/>
                    <a:pt x="716" y="405"/>
                  </a:cubicBezTo>
                  <a:cubicBezTo>
                    <a:pt x="710" y="409"/>
                    <a:pt x="701" y="412"/>
                    <a:pt x="694" y="416"/>
                  </a:cubicBezTo>
                  <a:cubicBezTo>
                    <a:pt x="691" y="418"/>
                    <a:pt x="687" y="420"/>
                    <a:pt x="684" y="422"/>
                  </a:cubicBezTo>
                  <a:cubicBezTo>
                    <a:pt x="681" y="423"/>
                    <a:pt x="676" y="424"/>
                    <a:pt x="675" y="428"/>
                  </a:cubicBezTo>
                  <a:cubicBezTo>
                    <a:pt x="678" y="427"/>
                    <a:pt x="685" y="424"/>
                    <a:pt x="688" y="427"/>
                  </a:cubicBezTo>
                  <a:cubicBezTo>
                    <a:pt x="682" y="431"/>
                    <a:pt x="682" y="435"/>
                    <a:pt x="676" y="439"/>
                  </a:cubicBezTo>
                  <a:cubicBezTo>
                    <a:pt x="669" y="444"/>
                    <a:pt x="656" y="442"/>
                    <a:pt x="654" y="450"/>
                  </a:cubicBezTo>
                  <a:cubicBezTo>
                    <a:pt x="658" y="449"/>
                    <a:pt x="661" y="447"/>
                    <a:pt x="666" y="448"/>
                  </a:cubicBezTo>
                  <a:cubicBezTo>
                    <a:pt x="666" y="450"/>
                    <a:pt x="665" y="452"/>
                    <a:pt x="664" y="453"/>
                  </a:cubicBezTo>
                  <a:cubicBezTo>
                    <a:pt x="686" y="441"/>
                    <a:pt x="703" y="418"/>
                    <a:pt x="726" y="409"/>
                  </a:cubicBezTo>
                  <a:cubicBezTo>
                    <a:pt x="722" y="423"/>
                    <a:pt x="708" y="427"/>
                    <a:pt x="701" y="437"/>
                  </a:cubicBezTo>
                  <a:cubicBezTo>
                    <a:pt x="703" y="447"/>
                    <a:pt x="696" y="454"/>
                    <a:pt x="694" y="460"/>
                  </a:cubicBezTo>
                  <a:cubicBezTo>
                    <a:pt x="692" y="468"/>
                    <a:pt x="695" y="478"/>
                    <a:pt x="694" y="482"/>
                  </a:cubicBezTo>
                  <a:cubicBezTo>
                    <a:pt x="694" y="485"/>
                    <a:pt x="692" y="488"/>
                    <a:pt x="692" y="491"/>
                  </a:cubicBezTo>
                  <a:cubicBezTo>
                    <a:pt x="695" y="504"/>
                    <a:pt x="708" y="497"/>
                    <a:pt x="717" y="499"/>
                  </a:cubicBezTo>
                  <a:cubicBezTo>
                    <a:pt x="713" y="504"/>
                    <a:pt x="718" y="508"/>
                    <a:pt x="719" y="513"/>
                  </a:cubicBezTo>
                  <a:cubicBezTo>
                    <a:pt x="719" y="517"/>
                    <a:pt x="715" y="518"/>
                    <a:pt x="714" y="521"/>
                  </a:cubicBezTo>
                  <a:cubicBezTo>
                    <a:pt x="716" y="526"/>
                    <a:pt x="716" y="534"/>
                    <a:pt x="722" y="536"/>
                  </a:cubicBezTo>
                  <a:cubicBezTo>
                    <a:pt x="721" y="538"/>
                    <a:pt x="718" y="540"/>
                    <a:pt x="717" y="543"/>
                  </a:cubicBezTo>
                  <a:cubicBezTo>
                    <a:pt x="704" y="544"/>
                    <a:pt x="693" y="556"/>
                    <a:pt x="680" y="561"/>
                  </a:cubicBezTo>
                  <a:cubicBezTo>
                    <a:pt x="679" y="567"/>
                    <a:pt x="673" y="568"/>
                    <a:pt x="672" y="574"/>
                  </a:cubicBezTo>
                  <a:cubicBezTo>
                    <a:pt x="680" y="578"/>
                    <a:pt x="686" y="584"/>
                    <a:pt x="692" y="589"/>
                  </a:cubicBezTo>
                  <a:cubicBezTo>
                    <a:pt x="695" y="584"/>
                    <a:pt x="703" y="582"/>
                    <a:pt x="699" y="574"/>
                  </a:cubicBezTo>
                  <a:cubicBezTo>
                    <a:pt x="705" y="572"/>
                    <a:pt x="711" y="569"/>
                    <a:pt x="714" y="564"/>
                  </a:cubicBezTo>
                  <a:cubicBezTo>
                    <a:pt x="711" y="564"/>
                    <a:pt x="709" y="564"/>
                    <a:pt x="709" y="562"/>
                  </a:cubicBezTo>
                  <a:cubicBezTo>
                    <a:pt x="715" y="558"/>
                    <a:pt x="724" y="557"/>
                    <a:pt x="731" y="560"/>
                  </a:cubicBezTo>
                  <a:cubicBezTo>
                    <a:pt x="737" y="557"/>
                    <a:pt x="736" y="547"/>
                    <a:pt x="741" y="543"/>
                  </a:cubicBezTo>
                  <a:cubicBezTo>
                    <a:pt x="745" y="544"/>
                    <a:pt x="749" y="544"/>
                    <a:pt x="752" y="541"/>
                  </a:cubicBezTo>
                  <a:cubicBezTo>
                    <a:pt x="762" y="543"/>
                    <a:pt x="763" y="554"/>
                    <a:pt x="772" y="558"/>
                  </a:cubicBezTo>
                  <a:cubicBezTo>
                    <a:pt x="773" y="555"/>
                    <a:pt x="770" y="555"/>
                    <a:pt x="771" y="552"/>
                  </a:cubicBezTo>
                  <a:cubicBezTo>
                    <a:pt x="779" y="551"/>
                    <a:pt x="776" y="546"/>
                    <a:pt x="774" y="541"/>
                  </a:cubicBezTo>
                  <a:cubicBezTo>
                    <a:pt x="781" y="529"/>
                    <a:pt x="787" y="545"/>
                    <a:pt x="793" y="549"/>
                  </a:cubicBezTo>
                  <a:cubicBezTo>
                    <a:pt x="794" y="553"/>
                    <a:pt x="792" y="554"/>
                    <a:pt x="792" y="557"/>
                  </a:cubicBezTo>
                  <a:cubicBezTo>
                    <a:pt x="796" y="559"/>
                    <a:pt x="800" y="559"/>
                    <a:pt x="803" y="560"/>
                  </a:cubicBezTo>
                  <a:cubicBezTo>
                    <a:pt x="804" y="569"/>
                    <a:pt x="794" y="570"/>
                    <a:pt x="787" y="567"/>
                  </a:cubicBezTo>
                  <a:cubicBezTo>
                    <a:pt x="783" y="570"/>
                    <a:pt x="783" y="577"/>
                    <a:pt x="775" y="576"/>
                  </a:cubicBezTo>
                  <a:cubicBezTo>
                    <a:pt x="772" y="563"/>
                    <a:pt x="760" y="570"/>
                    <a:pt x="749" y="567"/>
                  </a:cubicBezTo>
                  <a:cubicBezTo>
                    <a:pt x="749" y="569"/>
                    <a:pt x="747" y="571"/>
                    <a:pt x="747" y="573"/>
                  </a:cubicBezTo>
                  <a:cubicBezTo>
                    <a:pt x="752" y="574"/>
                    <a:pt x="756" y="576"/>
                    <a:pt x="759" y="579"/>
                  </a:cubicBezTo>
                  <a:cubicBezTo>
                    <a:pt x="759" y="582"/>
                    <a:pt x="758" y="583"/>
                    <a:pt x="758" y="585"/>
                  </a:cubicBezTo>
                  <a:cubicBezTo>
                    <a:pt x="763" y="587"/>
                    <a:pt x="763" y="593"/>
                    <a:pt x="765" y="597"/>
                  </a:cubicBezTo>
                  <a:cubicBezTo>
                    <a:pt x="751" y="601"/>
                    <a:pt x="739" y="606"/>
                    <a:pt x="732" y="617"/>
                  </a:cubicBezTo>
                  <a:cubicBezTo>
                    <a:pt x="727" y="617"/>
                    <a:pt x="722" y="620"/>
                    <a:pt x="719" y="624"/>
                  </a:cubicBezTo>
                  <a:cubicBezTo>
                    <a:pt x="723" y="624"/>
                    <a:pt x="726" y="624"/>
                    <a:pt x="727" y="626"/>
                  </a:cubicBezTo>
                  <a:cubicBezTo>
                    <a:pt x="723" y="629"/>
                    <a:pt x="713" y="627"/>
                    <a:pt x="713" y="633"/>
                  </a:cubicBezTo>
                  <a:cubicBezTo>
                    <a:pt x="715" y="635"/>
                    <a:pt x="720" y="635"/>
                    <a:pt x="719" y="640"/>
                  </a:cubicBezTo>
                  <a:cubicBezTo>
                    <a:pt x="712" y="640"/>
                    <a:pt x="706" y="632"/>
                    <a:pt x="700" y="637"/>
                  </a:cubicBezTo>
                  <a:cubicBezTo>
                    <a:pt x="699" y="641"/>
                    <a:pt x="702" y="642"/>
                    <a:pt x="703" y="645"/>
                  </a:cubicBezTo>
                  <a:cubicBezTo>
                    <a:pt x="702" y="646"/>
                    <a:pt x="699" y="645"/>
                    <a:pt x="699" y="648"/>
                  </a:cubicBezTo>
                  <a:cubicBezTo>
                    <a:pt x="704" y="655"/>
                    <a:pt x="708" y="662"/>
                    <a:pt x="710" y="669"/>
                  </a:cubicBezTo>
                  <a:cubicBezTo>
                    <a:pt x="707" y="670"/>
                    <a:pt x="707" y="672"/>
                    <a:pt x="706" y="674"/>
                  </a:cubicBezTo>
                  <a:cubicBezTo>
                    <a:pt x="707" y="676"/>
                    <a:pt x="709" y="677"/>
                    <a:pt x="710" y="680"/>
                  </a:cubicBezTo>
                  <a:cubicBezTo>
                    <a:pt x="705" y="689"/>
                    <a:pt x="714" y="699"/>
                    <a:pt x="717" y="706"/>
                  </a:cubicBezTo>
                  <a:cubicBezTo>
                    <a:pt x="717" y="708"/>
                    <a:pt x="715" y="708"/>
                    <a:pt x="715" y="711"/>
                  </a:cubicBezTo>
                  <a:cubicBezTo>
                    <a:pt x="721" y="722"/>
                    <a:pt x="730" y="728"/>
                    <a:pt x="745" y="729"/>
                  </a:cubicBezTo>
                  <a:cubicBezTo>
                    <a:pt x="746" y="732"/>
                    <a:pt x="748" y="734"/>
                    <a:pt x="750" y="736"/>
                  </a:cubicBezTo>
                  <a:cubicBezTo>
                    <a:pt x="755" y="737"/>
                    <a:pt x="754" y="732"/>
                    <a:pt x="758" y="732"/>
                  </a:cubicBezTo>
                  <a:cubicBezTo>
                    <a:pt x="758" y="735"/>
                    <a:pt x="758" y="738"/>
                    <a:pt x="757" y="740"/>
                  </a:cubicBezTo>
                  <a:cubicBezTo>
                    <a:pt x="762" y="747"/>
                    <a:pt x="776" y="746"/>
                    <a:pt x="782" y="753"/>
                  </a:cubicBezTo>
                  <a:cubicBezTo>
                    <a:pt x="784" y="757"/>
                    <a:pt x="779" y="762"/>
                    <a:pt x="782" y="766"/>
                  </a:cubicBezTo>
                  <a:cubicBezTo>
                    <a:pt x="787" y="767"/>
                    <a:pt x="787" y="764"/>
                    <a:pt x="791" y="764"/>
                  </a:cubicBezTo>
                  <a:cubicBezTo>
                    <a:pt x="789" y="745"/>
                    <a:pt x="819" y="751"/>
                    <a:pt x="815" y="764"/>
                  </a:cubicBezTo>
                  <a:cubicBezTo>
                    <a:pt x="823" y="767"/>
                    <a:pt x="830" y="773"/>
                    <a:pt x="830" y="780"/>
                  </a:cubicBezTo>
                  <a:cubicBezTo>
                    <a:pt x="829" y="792"/>
                    <a:pt x="810" y="795"/>
                    <a:pt x="808" y="806"/>
                  </a:cubicBezTo>
                  <a:cubicBezTo>
                    <a:pt x="796" y="809"/>
                    <a:pt x="786" y="814"/>
                    <a:pt x="777" y="820"/>
                  </a:cubicBezTo>
                  <a:cubicBezTo>
                    <a:pt x="779" y="826"/>
                    <a:pt x="771" y="828"/>
                    <a:pt x="769" y="833"/>
                  </a:cubicBezTo>
                  <a:cubicBezTo>
                    <a:pt x="768" y="836"/>
                    <a:pt x="769" y="839"/>
                    <a:pt x="768" y="842"/>
                  </a:cubicBezTo>
                  <a:cubicBezTo>
                    <a:pt x="767" y="845"/>
                    <a:pt x="764" y="847"/>
                    <a:pt x="763" y="850"/>
                  </a:cubicBezTo>
                  <a:cubicBezTo>
                    <a:pt x="760" y="869"/>
                    <a:pt x="776" y="876"/>
                    <a:pt x="790" y="882"/>
                  </a:cubicBezTo>
                  <a:cubicBezTo>
                    <a:pt x="790" y="885"/>
                    <a:pt x="788" y="885"/>
                    <a:pt x="787" y="887"/>
                  </a:cubicBezTo>
                  <a:cubicBezTo>
                    <a:pt x="789" y="890"/>
                    <a:pt x="794" y="888"/>
                    <a:pt x="795" y="891"/>
                  </a:cubicBezTo>
                  <a:cubicBezTo>
                    <a:pt x="794" y="897"/>
                    <a:pt x="803" y="903"/>
                    <a:pt x="807" y="903"/>
                  </a:cubicBezTo>
                  <a:cubicBezTo>
                    <a:pt x="815" y="902"/>
                    <a:pt x="815" y="885"/>
                    <a:pt x="821" y="882"/>
                  </a:cubicBezTo>
                  <a:cubicBezTo>
                    <a:pt x="826" y="881"/>
                    <a:pt x="832" y="880"/>
                    <a:pt x="837" y="877"/>
                  </a:cubicBezTo>
                  <a:cubicBezTo>
                    <a:pt x="839" y="875"/>
                    <a:pt x="836" y="870"/>
                    <a:pt x="840" y="869"/>
                  </a:cubicBezTo>
                  <a:cubicBezTo>
                    <a:pt x="843" y="868"/>
                    <a:pt x="844" y="870"/>
                    <a:pt x="846" y="870"/>
                  </a:cubicBezTo>
                  <a:cubicBezTo>
                    <a:pt x="849" y="868"/>
                    <a:pt x="848" y="862"/>
                    <a:pt x="853" y="861"/>
                  </a:cubicBezTo>
                  <a:cubicBezTo>
                    <a:pt x="857" y="862"/>
                    <a:pt x="859" y="866"/>
                    <a:pt x="864" y="865"/>
                  </a:cubicBezTo>
                  <a:cubicBezTo>
                    <a:pt x="866" y="863"/>
                    <a:pt x="865" y="857"/>
                    <a:pt x="868" y="856"/>
                  </a:cubicBezTo>
                  <a:cubicBezTo>
                    <a:pt x="872" y="855"/>
                    <a:pt x="875" y="856"/>
                    <a:pt x="876" y="859"/>
                  </a:cubicBezTo>
                  <a:cubicBezTo>
                    <a:pt x="873" y="869"/>
                    <a:pt x="874" y="883"/>
                    <a:pt x="879" y="890"/>
                  </a:cubicBezTo>
                  <a:cubicBezTo>
                    <a:pt x="874" y="893"/>
                    <a:pt x="877" y="903"/>
                    <a:pt x="872" y="906"/>
                  </a:cubicBezTo>
                  <a:cubicBezTo>
                    <a:pt x="871" y="904"/>
                    <a:pt x="868" y="904"/>
                    <a:pt x="865" y="904"/>
                  </a:cubicBezTo>
                  <a:cubicBezTo>
                    <a:pt x="865" y="912"/>
                    <a:pt x="858" y="912"/>
                    <a:pt x="857" y="918"/>
                  </a:cubicBezTo>
                  <a:cubicBezTo>
                    <a:pt x="857" y="920"/>
                    <a:pt x="860" y="920"/>
                    <a:pt x="859" y="923"/>
                  </a:cubicBezTo>
                  <a:cubicBezTo>
                    <a:pt x="857" y="926"/>
                    <a:pt x="857" y="920"/>
                    <a:pt x="854" y="921"/>
                  </a:cubicBezTo>
                  <a:cubicBezTo>
                    <a:pt x="853" y="924"/>
                    <a:pt x="851" y="926"/>
                    <a:pt x="849" y="928"/>
                  </a:cubicBezTo>
                  <a:cubicBezTo>
                    <a:pt x="846" y="927"/>
                    <a:pt x="845" y="925"/>
                    <a:pt x="841" y="925"/>
                  </a:cubicBezTo>
                  <a:cubicBezTo>
                    <a:pt x="838" y="926"/>
                    <a:pt x="837" y="930"/>
                    <a:pt x="834" y="933"/>
                  </a:cubicBezTo>
                  <a:cubicBezTo>
                    <a:pt x="829" y="936"/>
                    <a:pt x="821" y="936"/>
                    <a:pt x="816" y="939"/>
                  </a:cubicBezTo>
                  <a:cubicBezTo>
                    <a:pt x="808" y="946"/>
                    <a:pt x="814" y="958"/>
                    <a:pt x="808" y="969"/>
                  </a:cubicBezTo>
                  <a:cubicBezTo>
                    <a:pt x="801" y="970"/>
                    <a:pt x="797" y="974"/>
                    <a:pt x="798" y="983"/>
                  </a:cubicBezTo>
                  <a:cubicBezTo>
                    <a:pt x="813" y="987"/>
                    <a:pt x="826" y="974"/>
                    <a:pt x="838" y="969"/>
                  </a:cubicBezTo>
                  <a:cubicBezTo>
                    <a:pt x="838" y="966"/>
                    <a:pt x="838" y="964"/>
                    <a:pt x="839" y="962"/>
                  </a:cubicBezTo>
                  <a:cubicBezTo>
                    <a:pt x="843" y="963"/>
                    <a:pt x="844" y="962"/>
                    <a:pt x="846" y="960"/>
                  </a:cubicBezTo>
                  <a:cubicBezTo>
                    <a:pt x="846" y="956"/>
                    <a:pt x="845" y="950"/>
                    <a:pt x="849" y="949"/>
                  </a:cubicBezTo>
                  <a:cubicBezTo>
                    <a:pt x="851" y="949"/>
                    <a:pt x="852" y="951"/>
                    <a:pt x="855" y="950"/>
                  </a:cubicBezTo>
                  <a:cubicBezTo>
                    <a:pt x="857" y="935"/>
                    <a:pt x="868" y="928"/>
                    <a:pt x="877" y="920"/>
                  </a:cubicBezTo>
                  <a:cubicBezTo>
                    <a:pt x="881" y="919"/>
                    <a:pt x="880" y="923"/>
                    <a:pt x="883" y="923"/>
                  </a:cubicBezTo>
                  <a:cubicBezTo>
                    <a:pt x="887" y="909"/>
                    <a:pt x="885" y="896"/>
                    <a:pt x="886" y="882"/>
                  </a:cubicBezTo>
                  <a:cubicBezTo>
                    <a:pt x="889" y="881"/>
                    <a:pt x="889" y="883"/>
                    <a:pt x="892" y="883"/>
                  </a:cubicBezTo>
                  <a:cubicBezTo>
                    <a:pt x="893" y="877"/>
                    <a:pt x="891" y="875"/>
                    <a:pt x="889" y="872"/>
                  </a:cubicBezTo>
                  <a:cubicBezTo>
                    <a:pt x="904" y="858"/>
                    <a:pt x="906" y="832"/>
                    <a:pt x="922" y="819"/>
                  </a:cubicBezTo>
                  <a:cubicBezTo>
                    <a:pt x="922" y="823"/>
                    <a:pt x="921" y="825"/>
                    <a:pt x="921" y="827"/>
                  </a:cubicBezTo>
                  <a:cubicBezTo>
                    <a:pt x="929" y="832"/>
                    <a:pt x="935" y="841"/>
                    <a:pt x="947" y="838"/>
                  </a:cubicBezTo>
                  <a:cubicBezTo>
                    <a:pt x="945" y="832"/>
                    <a:pt x="950" y="824"/>
                    <a:pt x="947" y="817"/>
                  </a:cubicBezTo>
                  <a:cubicBezTo>
                    <a:pt x="954" y="813"/>
                    <a:pt x="954" y="801"/>
                    <a:pt x="966" y="802"/>
                  </a:cubicBezTo>
                  <a:cubicBezTo>
                    <a:pt x="967" y="799"/>
                    <a:pt x="965" y="799"/>
                    <a:pt x="965" y="797"/>
                  </a:cubicBezTo>
                  <a:cubicBezTo>
                    <a:pt x="973" y="797"/>
                    <a:pt x="972" y="788"/>
                    <a:pt x="981" y="789"/>
                  </a:cubicBezTo>
                  <a:cubicBezTo>
                    <a:pt x="980" y="782"/>
                    <a:pt x="985" y="782"/>
                    <a:pt x="988" y="780"/>
                  </a:cubicBezTo>
                  <a:cubicBezTo>
                    <a:pt x="988" y="777"/>
                    <a:pt x="985" y="771"/>
                    <a:pt x="989" y="770"/>
                  </a:cubicBezTo>
                  <a:cubicBezTo>
                    <a:pt x="992" y="774"/>
                    <a:pt x="996" y="775"/>
                    <a:pt x="1002" y="772"/>
                  </a:cubicBezTo>
                  <a:cubicBezTo>
                    <a:pt x="1002" y="773"/>
                    <a:pt x="1002" y="775"/>
                    <a:pt x="1002" y="776"/>
                  </a:cubicBezTo>
                  <a:cubicBezTo>
                    <a:pt x="1006" y="776"/>
                    <a:pt x="1010" y="776"/>
                    <a:pt x="1013" y="775"/>
                  </a:cubicBezTo>
                  <a:cubicBezTo>
                    <a:pt x="1015" y="777"/>
                    <a:pt x="1013" y="778"/>
                    <a:pt x="1013" y="781"/>
                  </a:cubicBezTo>
                  <a:cubicBezTo>
                    <a:pt x="1016" y="781"/>
                    <a:pt x="1018" y="781"/>
                    <a:pt x="1021" y="784"/>
                  </a:cubicBezTo>
                  <a:cubicBezTo>
                    <a:pt x="1023" y="781"/>
                    <a:pt x="1024" y="778"/>
                    <a:pt x="1027" y="777"/>
                  </a:cubicBezTo>
                  <a:cubicBezTo>
                    <a:pt x="1031" y="781"/>
                    <a:pt x="1034" y="784"/>
                    <a:pt x="1039" y="787"/>
                  </a:cubicBezTo>
                  <a:cubicBezTo>
                    <a:pt x="1038" y="789"/>
                    <a:pt x="1036" y="791"/>
                    <a:pt x="1036" y="794"/>
                  </a:cubicBezTo>
                  <a:cubicBezTo>
                    <a:pt x="1039" y="799"/>
                    <a:pt x="1043" y="806"/>
                    <a:pt x="1050" y="804"/>
                  </a:cubicBezTo>
                  <a:cubicBezTo>
                    <a:pt x="1048" y="805"/>
                    <a:pt x="1048" y="806"/>
                    <a:pt x="1050" y="808"/>
                  </a:cubicBezTo>
                  <a:cubicBezTo>
                    <a:pt x="1059" y="810"/>
                    <a:pt x="1063" y="818"/>
                    <a:pt x="1067" y="826"/>
                  </a:cubicBezTo>
                  <a:cubicBezTo>
                    <a:pt x="1074" y="829"/>
                    <a:pt x="1078" y="835"/>
                    <a:pt x="1079" y="843"/>
                  </a:cubicBezTo>
                  <a:cubicBezTo>
                    <a:pt x="1084" y="843"/>
                    <a:pt x="1086" y="844"/>
                    <a:pt x="1090" y="844"/>
                  </a:cubicBezTo>
                  <a:cubicBezTo>
                    <a:pt x="1091" y="847"/>
                    <a:pt x="1093" y="848"/>
                    <a:pt x="1093" y="853"/>
                  </a:cubicBezTo>
                  <a:cubicBezTo>
                    <a:pt x="1105" y="852"/>
                    <a:pt x="1097" y="864"/>
                    <a:pt x="1101" y="870"/>
                  </a:cubicBezTo>
                  <a:cubicBezTo>
                    <a:pt x="1099" y="872"/>
                    <a:pt x="1098" y="875"/>
                    <a:pt x="1096" y="877"/>
                  </a:cubicBezTo>
                  <a:cubicBezTo>
                    <a:pt x="1097" y="893"/>
                    <a:pt x="1097" y="901"/>
                    <a:pt x="1094" y="915"/>
                  </a:cubicBezTo>
                  <a:cubicBezTo>
                    <a:pt x="1097" y="917"/>
                    <a:pt x="1101" y="918"/>
                    <a:pt x="1102" y="921"/>
                  </a:cubicBezTo>
                  <a:cubicBezTo>
                    <a:pt x="1104" y="924"/>
                    <a:pt x="1102" y="923"/>
                    <a:pt x="1101" y="927"/>
                  </a:cubicBezTo>
                  <a:cubicBezTo>
                    <a:pt x="1103" y="931"/>
                    <a:pt x="1111" y="928"/>
                    <a:pt x="1113" y="933"/>
                  </a:cubicBezTo>
                  <a:cubicBezTo>
                    <a:pt x="1113" y="935"/>
                    <a:pt x="1113" y="938"/>
                    <a:pt x="1113" y="940"/>
                  </a:cubicBezTo>
                  <a:cubicBezTo>
                    <a:pt x="1117" y="940"/>
                    <a:pt x="1118" y="944"/>
                    <a:pt x="1122" y="943"/>
                  </a:cubicBezTo>
                  <a:cubicBezTo>
                    <a:pt x="1127" y="936"/>
                    <a:pt x="1137" y="929"/>
                    <a:pt x="1140" y="921"/>
                  </a:cubicBezTo>
                  <a:cubicBezTo>
                    <a:pt x="1141" y="917"/>
                    <a:pt x="1139" y="913"/>
                    <a:pt x="1141" y="909"/>
                  </a:cubicBezTo>
                  <a:cubicBezTo>
                    <a:pt x="1145" y="898"/>
                    <a:pt x="1161" y="891"/>
                    <a:pt x="1158" y="872"/>
                  </a:cubicBezTo>
                  <a:cubicBezTo>
                    <a:pt x="1166" y="867"/>
                    <a:pt x="1167" y="856"/>
                    <a:pt x="1175" y="851"/>
                  </a:cubicBezTo>
                  <a:cubicBezTo>
                    <a:pt x="1176" y="848"/>
                    <a:pt x="1174" y="848"/>
                    <a:pt x="1174" y="845"/>
                  </a:cubicBezTo>
                  <a:cubicBezTo>
                    <a:pt x="1184" y="835"/>
                    <a:pt x="1186" y="809"/>
                    <a:pt x="1180" y="793"/>
                  </a:cubicBezTo>
                  <a:cubicBezTo>
                    <a:pt x="1181" y="790"/>
                    <a:pt x="1186" y="791"/>
                    <a:pt x="1186" y="787"/>
                  </a:cubicBezTo>
                  <a:cubicBezTo>
                    <a:pt x="1185" y="783"/>
                    <a:pt x="1179" y="780"/>
                    <a:pt x="1180" y="777"/>
                  </a:cubicBezTo>
                  <a:cubicBezTo>
                    <a:pt x="1186" y="778"/>
                    <a:pt x="1188" y="783"/>
                    <a:pt x="1188" y="790"/>
                  </a:cubicBezTo>
                  <a:cubicBezTo>
                    <a:pt x="1200" y="804"/>
                    <a:pt x="1219" y="790"/>
                    <a:pt x="1222" y="776"/>
                  </a:cubicBezTo>
                  <a:cubicBezTo>
                    <a:pt x="1217" y="773"/>
                    <a:pt x="1204" y="773"/>
                    <a:pt x="1206" y="766"/>
                  </a:cubicBezTo>
                  <a:cubicBezTo>
                    <a:pt x="1210" y="770"/>
                    <a:pt x="1219" y="770"/>
                    <a:pt x="1223" y="766"/>
                  </a:cubicBezTo>
                  <a:cubicBezTo>
                    <a:pt x="1223" y="764"/>
                    <a:pt x="1223" y="762"/>
                    <a:pt x="1223" y="760"/>
                  </a:cubicBezTo>
                  <a:cubicBezTo>
                    <a:pt x="1226" y="759"/>
                    <a:pt x="1228" y="758"/>
                    <a:pt x="1231" y="758"/>
                  </a:cubicBezTo>
                  <a:cubicBezTo>
                    <a:pt x="1231" y="751"/>
                    <a:pt x="1237" y="749"/>
                    <a:pt x="1243" y="748"/>
                  </a:cubicBezTo>
                  <a:cubicBezTo>
                    <a:pt x="1245" y="745"/>
                    <a:pt x="1245" y="739"/>
                    <a:pt x="1248" y="737"/>
                  </a:cubicBezTo>
                  <a:cubicBezTo>
                    <a:pt x="1258" y="737"/>
                    <a:pt x="1268" y="740"/>
                    <a:pt x="1278" y="740"/>
                  </a:cubicBezTo>
                  <a:cubicBezTo>
                    <a:pt x="1280" y="740"/>
                    <a:pt x="1283" y="738"/>
                    <a:pt x="1285" y="738"/>
                  </a:cubicBezTo>
                  <a:cubicBezTo>
                    <a:pt x="1288" y="738"/>
                    <a:pt x="1289" y="740"/>
                    <a:pt x="1291" y="740"/>
                  </a:cubicBezTo>
                  <a:cubicBezTo>
                    <a:pt x="1294" y="739"/>
                    <a:pt x="1297" y="735"/>
                    <a:pt x="1300" y="735"/>
                  </a:cubicBezTo>
                  <a:cubicBezTo>
                    <a:pt x="1300" y="735"/>
                    <a:pt x="1302" y="736"/>
                    <a:pt x="1304" y="736"/>
                  </a:cubicBezTo>
                  <a:cubicBezTo>
                    <a:pt x="1306" y="735"/>
                    <a:pt x="1307" y="732"/>
                    <a:pt x="1310" y="731"/>
                  </a:cubicBezTo>
                  <a:cubicBezTo>
                    <a:pt x="1314" y="729"/>
                    <a:pt x="1320" y="729"/>
                    <a:pt x="1323" y="726"/>
                  </a:cubicBezTo>
                  <a:cubicBezTo>
                    <a:pt x="1323" y="719"/>
                    <a:pt x="1322" y="711"/>
                    <a:pt x="1328" y="710"/>
                  </a:cubicBezTo>
                  <a:cubicBezTo>
                    <a:pt x="1335" y="711"/>
                    <a:pt x="1339" y="717"/>
                    <a:pt x="1345" y="716"/>
                  </a:cubicBezTo>
                  <a:cubicBezTo>
                    <a:pt x="1352" y="714"/>
                    <a:pt x="1352" y="702"/>
                    <a:pt x="1358" y="698"/>
                  </a:cubicBezTo>
                  <a:cubicBezTo>
                    <a:pt x="1361" y="697"/>
                    <a:pt x="1364" y="700"/>
                    <a:pt x="1365" y="698"/>
                  </a:cubicBezTo>
                  <a:cubicBezTo>
                    <a:pt x="1368" y="687"/>
                    <a:pt x="1367" y="671"/>
                    <a:pt x="1374" y="663"/>
                  </a:cubicBezTo>
                  <a:cubicBezTo>
                    <a:pt x="1377" y="668"/>
                    <a:pt x="1381" y="670"/>
                    <a:pt x="1386" y="671"/>
                  </a:cubicBezTo>
                  <a:cubicBezTo>
                    <a:pt x="1381" y="682"/>
                    <a:pt x="1386" y="695"/>
                    <a:pt x="1379" y="704"/>
                  </a:cubicBezTo>
                  <a:cubicBezTo>
                    <a:pt x="1382" y="715"/>
                    <a:pt x="1376" y="719"/>
                    <a:pt x="1375" y="728"/>
                  </a:cubicBezTo>
                  <a:cubicBezTo>
                    <a:pt x="1371" y="724"/>
                    <a:pt x="1373" y="714"/>
                    <a:pt x="1367" y="713"/>
                  </a:cubicBezTo>
                  <a:cubicBezTo>
                    <a:pt x="1359" y="723"/>
                    <a:pt x="1377" y="734"/>
                    <a:pt x="1368" y="741"/>
                  </a:cubicBezTo>
                  <a:cubicBezTo>
                    <a:pt x="1361" y="739"/>
                    <a:pt x="1358" y="742"/>
                    <a:pt x="1350" y="742"/>
                  </a:cubicBezTo>
                  <a:cubicBezTo>
                    <a:pt x="1347" y="730"/>
                    <a:pt x="1335" y="726"/>
                    <a:pt x="1329" y="717"/>
                  </a:cubicBezTo>
                  <a:cubicBezTo>
                    <a:pt x="1328" y="725"/>
                    <a:pt x="1332" y="726"/>
                    <a:pt x="1332" y="731"/>
                  </a:cubicBezTo>
                  <a:cubicBezTo>
                    <a:pt x="1332" y="749"/>
                    <a:pt x="1318" y="745"/>
                    <a:pt x="1311" y="755"/>
                  </a:cubicBezTo>
                  <a:cubicBezTo>
                    <a:pt x="1307" y="760"/>
                    <a:pt x="1308" y="767"/>
                    <a:pt x="1303" y="770"/>
                  </a:cubicBezTo>
                  <a:cubicBezTo>
                    <a:pt x="1302" y="783"/>
                    <a:pt x="1314" y="784"/>
                    <a:pt x="1314" y="795"/>
                  </a:cubicBezTo>
                  <a:cubicBezTo>
                    <a:pt x="1318" y="797"/>
                    <a:pt x="1318" y="795"/>
                    <a:pt x="1321" y="795"/>
                  </a:cubicBezTo>
                  <a:cubicBezTo>
                    <a:pt x="1320" y="809"/>
                    <a:pt x="1333" y="809"/>
                    <a:pt x="1336" y="819"/>
                  </a:cubicBezTo>
                  <a:cubicBezTo>
                    <a:pt x="1340" y="819"/>
                    <a:pt x="1341" y="821"/>
                    <a:pt x="1345" y="821"/>
                  </a:cubicBezTo>
                  <a:cubicBezTo>
                    <a:pt x="1345" y="824"/>
                    <a:pt x="1346" y="827"/>
                    <a:pt x="1347" y="829"/>
                  </a:cubicBezTo>
                  <a:cubicBezTo>
                    <a:pt x="1360" y="832"/>
                    <a:pt x="1374" y="834"/>
                    <a:pt x="1376" y="847"/>
                  </a:cubicBezTo>
                  <a:cubicBezTo>
                    <a:pt x="1402" y="843"/>
                    <a:pt x="1406" y="874"/>
                    <a:pt x="1433" y="863"/>
                  </a:cubicBezTo>
                  <a:cubicBezTo>
                    <a:pt x="1434" y="866"/>
                    <a:pt x="1435" y="870"/>
                    <a:pt x="1438" y="871"/>
                  </a:cubicBezTo>
                  <a:cubicBezTo>
                    <a:pt x="1441" y="871"/>
                    <a:pt x="1444" y="869"/>
                    <a:pt x="1446" y="868"/>
                  </a:cubicBezTo>
                  <a:cubicBezTo>
                    <a:pt x="1454" y="856"/>
                    <a:pt x="1446" y="841"/>
                    <a:pt x="1451" y="829"/>
                  </a:cubicBezTo>
                  <a:cubicBezTo>
                    <a:pt x="1444" y="808"/>
                    <a:pt x="1457" y="788"/>
                    <a:pt x="1458" y="765"/>
                  </a:cubicBezTo>
                  <a:cubicBezTo>
                    <a:pt x="1459" y="764"/>
                    <a:pt x="1463" y="765"/>
                    <a:pt x="1462" y="762"/>
                  </a:cubicBezTo>
                  <a:cubicBezTo>
                    <a:pt x="1470" y="747"/>
                    <a:pt x="1453" y="720"/>
                    <a:pt x="1468" y="713"/>
                  </a:cubicBezTo>
                  <a:cubicBezTo>
                    <a:pt x="1467" y="689"/>
                    <a:pt x="1471" y="664"/>
                    <a:pt x="1469" y="646"/>
                  </a:cubicBezTo>
                  <a:cubicBezTo>
                    <a:pt x="1471" y="651"/>
                    <a:pt x="1470" y="659"/>
                    <a:pt x="1475" y="661"/>
                  </a:cubicBezTo>
                  <a:cubicBezTo>
                    <a:pt x="1477" y="661"/>
                    <a:pt x="1474" y="656"/>
                    <a:pt x="1477" y="656"/>
                  </a:cubicBezTo>
                  <a:cubicBezTo>
                    <a:pt x="1476" y="673"/>
                    <a:pt x="1482" y="693"/>
                    <a:pt x="1478" y="708"/>
                  </a:cubicBezTo>
                  <a:cubicBezTo>
                    <a:pt x="1485" y="717"/>
                    <a:pt x="1478" y="727"/>
                    <a:pt x="1477" y="736"/>
                  </a:cubicBezTo>
                  <a:cubicBezTo>
                    <a:pt x="1475" y="749"/>
                    <a:pt x="1482" y="764"/>
                    <a:pt x="1481" y="780"/>
                  </a:cubicBezTo>
                  <a:cubicBezTo>
                    <a:pt x="1481" y="781"/>
                    <a:pt x="1478" y="781"/>
                    <a:pt x="1478" y="782"/>
                  </a:cubicBezTo>
                  <a:cubicBezTo>
                    <a:pt x="1469" y="801"/>
                    <a:pt x="1480" y="833"/>
                    <a:pt x="1460" y="842"/>
                  </a:cubicBezTo>
                  <a:cubicBezTo>
                    <a:pt x="1460" y="845"/>
                    <a:pt x="1460" y="848"/>
                    <a:pt x="1460" y="851"/>
                  </a:cubicBezTo>
                  <a:cubicBezTo>
                    <a:pt x="1454" y="858"/>
                    <a:pt x="1451" y="867"/>
                    <a:pt x="1447" y="877"/>
                  </a:cubicBezTo>
                  <a:cubicBezTo>
                    <a:pt x="1448" y="879"/>
                    <a:pt x="1450" y="881"/>
                    <a:pt x="1451" y="884"/>
                  </a:cubicBezTo>
                  <a:cubicBezTo>
                    <a:pt x="1446" y="892"/>
                    <a:pt x="1441" y="909"/>
                    <a:pt x="1429" y="898"/>
                  </a:cubicBezTo>
                  <a:cubicBezTo>
                    <a:pt x="1425" y="897"/>
                    <a:pt x="1426" y="901"/>
                    <a:pt x="1423" y="901"/>
                  </a:cubicBezTo>
                  <a:cubicBezTo>
                    <a:pt x="1421" y="899"/>
                    <a:pt x="1419" y="897"/>
                    <a:pt x="1417" y="895"/>
                  </a:cubicBezTo>
                  <a:cubicBezTo>
                    <a:pt x="1411" y="900"/>
                    <a:pt x="1406" y="893"/>
                    <a:pt x="1395" y="896"/>
                  </a:cubicBezTo>
                  <a:cubicBezTo>
                    <a:pt x="1392" y="895"/>
                    <a:pt x="1391" y="890"/>
                    <a:pt x="1387" y="889"/>
                  </a:cubicBezTo>
                  <a:cubicBezTo>
                    <a:pt x="1387" y="890"/>
                    <a:pt x="1386" y="890"/>
                    <a:pt x="1385" y="890"/>
                  </a:cubicBezTo>
                  <a:cubicBezTo>
                    <a:pt x="1383" y="904"/>
                    <a:pt x="1389" y="912"/>
                    <a:pt x="1387" y="929"/>
                  </a:cubicBezTo>
                  <a:cubicBezTo>
                    <a:pt x="1392" y="936"/>
                    <a:pt x="1397" y="946"/>
                    <a:pt x="1399" y="954"/>
                  </a:cubicBezTo>
                  <a:cubicBezTo>
                    <a:pt x="1401" y="962"/>
                    <a:pt x="1401" y="965"/>
                    <a:pt x="1404" y="972"/>
                  </a:cubicBezTo>
                  <a:cubicBezTo>
                    <a:pt x="1405" y="976"/>
                    <a:pt x="1406" y="981"/>
                    <a:pt x="1408" y="984"/>
                  </a:cubicBezTo>
                  <a:cubicBezTo>
                    <a:pt x="1416" y="1004"/>
                    <a:pt x="1431" y="1011"/>
                    <a:pt x="1440" y="1029"/>
                  </a:cubicBezTo>
                  <a:cubicBezTo>
                    <a:pt x="1444" y="1036"/>
                    <a:pt x="1449" y="1045"/>
                    <a:pt x="1450" y="1055"/>
                  </a:cubicBezTo>
                  <a:cubicBezTo>
                    <a:pt x="1451" y="1057"/>
                    <a:pt x="1454" y="1057"/>
                    <a:pt x="1455" y="1059"/>
                  </a:cubicBezTo>
                  <a:cubicBezTo>
                    <a:pt x="1453" y="1063"/>
                    <a:pt x="1456" y="1064"/>
                    <a:pt x="1458" y="1066"/>
                  </a:cubicBezTo>
                  <a:cubicBezTo>
                    <a:pt x="1456" y="1083"/>
                    <a:pt x="1467" y="1108"/>
                    <a:pt x="1451" y="1119"/>
                  </a:cubicBezTo>
                  <a:cubicBezTo>
                    <a:pt x="1450" y="1132"/>
                    <a:pt x="1445" y="1150"/>
                    <a:pt x="1440" y="1156"/>
                  </a:cubicBezTo>
                  <a:cubicBezTo>
                    <a:pt x="1439" y="1158"/>
                    <a:pt x="1435" y="1159"/>
                    <a:pt x="1434" y="1161"/>
                  </a:cubicBezTo>
                  <a:cubicBezTo>
                    <a:pt x="1431" y="1165"/>
                    <a:pt x="1431" y="1171"/>
                    <a:pt x="1430" y="1177"/>
                  </a:cubicBezTo>
                  <a:cubicBezTo>
                    <a:pt x="1428" y="1184"/>
                    <a:pt x="1423" y="1191"/>
                    <a:pt x="1421" y="1197"/>
                  </a:cubicBezTo>
                  <a:cubicBezTo>
                    <a:pt x="1417" y="1210"/>
                    <a:pt x="1408" y="1223"/>
                    <a:pt x="1413" y="1238"/>
                  </a:cubicBezTo>
                  <a:cubicBezTo>
                    <a:pt x="1415" y="1243"/>
                    <a:pt x="1422" y="1245"/>
                    <a:pt x="1424" y="1251"/>
                  </a:cubicBezTo>
                  <a:cubicBezTo>
                    <a:pt x="1425" y="1256"/>
                    <a:pt x="1420" y="1261"/>
                    <a:pt x="1425" y="1266"/>
                  </a:cubicBezTo>
                  <a:cubicBezTo>
                    <a:pt x="1426" y="1278"/>
                    <a:pt x="1421" y="1284"/>
                    <a:pt x="1416" y="1293"/>
                  </a:cubicBezTo>
                  <a:cubicBezTo>
                    <a:pt x="1415" y="1296"/>
                    <a:pt x="1411" y="1298"/>
                    <a:pt x="1409" y="1301"/>
                  </a:cubicBezTo>
                  <a:cubicBezTo>
                    <a:pt x="1405" y="1307"/>
                    <a:pt x="1403" y="1314"/>
                    <a:pt x="1401" y="1318"/>
                  </a:cubicBezTo>
                  <a:cubicBezTo>
                    <a:pt x="1399" y="1322"/>
                    <a:pt x="1396" y="1323"/>
                    <a:pt x="1395" y="1327"/>
                  </a:cubicBezTo>
                  <a:cubicBezTo>
                    <a:pt x="1395" y="1332"/>
                    <a:pt x="1400" y="1338"/>
                    <a:pt x="1399" y="1343"/>
                  </a:cubicBezTo>
                  <a:cubicBezTo>
                    <a:pt x="1398" y="1347"/>
                    <a:pt x="1391" y="1355"/>
                    <a:pt x="1388" y="1359"/>
                  </a:cubicBezTo>
                  <a:cubicBezTo>
                    <a:pt x="1383" y="1368"/>
                    <a:pt x="1381" y="1373"/>
                    <a:pt x="1379" y="1383"/>
                  </a:cubicBezTo>
                  <a:cubicBezTo>
                    <a:pt x="1377" y="1390"/>
                    <a:pt x="1369" y="1397"/>
                    <a:pt x="1366" y="1404"/>
                  </a:cubicBezTo>
                  <a:cubicBezTo>
                    <a:pt x="1366" y="1405"/>
                    <a:pt x="1367" y="1408"/>
                    <a:pt x="1366" y="1410"/>
                  </a:cubicBezTo>
                  <a:cubicBezTo>
                    <a:pt x="1364" y="1418"/>
                    <a:pt x="1356" y="1424"/>
                    <a:pt x="1358" y="1433"/>
                  </a:cubicBezTo>
                  <a:cubicBezTo>
                    <a:pt x="1359" y="1434"/>
                    <a:pt x="1361" y="1432"/>
                    <a:pt x="1364" y="1433"/>
                  </a:cubicBezTo>
                  <a:cubicBezTo>
                    <a:pt x="1358" y="1441"/>
                    <a:pt x="1369" y="1433"/>
                    <a:pt x="1371" y="1431"/>
                  </a:cubicBezTo>
                  <a:cubicBezTo>
                    <a:pt x="1382" y="1420"/>
                    <a:pt x="1393" y="1406"/>
                    <a:pt x="1404" y="1392"/>
                  </a:cubicBezTo>
                  <a:cubicBezTo>
                    <a:pt x="1414" y="1380"/>
                    <a:pt x="1425" y="1365"/>
                    <a:pt x="1434" y="1352"/>
                  </a:cubicBezTo>
                  <a:cubicBezTo>
                    <a:pt x="1454" y="1325"/>
                    <a:pt x="1473" y="1295"/>
                    <a:pt x="1489" y="1264"/>
                  </a:cubicBezTo>
                  <a:cubicBezTo>
                    <a:pt x="1520" y="1205"/>
                    <a:pt x="1553" y="1127"/>
                    <a:pt x="1568" y="1058"/>
                  </a:cubicBezTo>
                  <a:cubicBezTo>
                    <a:pt x="1585" y="982"/>
                    <a:pt x="1596" y="891"/>
                    <a:pt x="1590" y="798"/>
                  </a:cubicBezTo>
                  <a:close/>
                  <a:moveTo>
                    <a:pt x="1425" y="474"/>
                  </a:moveTo>
                  <a:cubicBezTo>
                    <a:pt x="1428" y="473"/>
                    <a:pt x="1429" y="475"/>
                    <a:pt x="1431" y="476"/>
                  </a:cubicBezTo>
                  <a:cubicBezTo>
                    <a:pt x="1431" y="479"/>
                    <a:pt x="1429" y="480"/>
                    <a:pt x="1428" y="482"/>
                  </a:cubicBezTo>
                  <a:cubicBezTo>
                    <a:pt x="1426" y="481"/>
                    <a:pt x="1423" y="480"/>
                    <a:pt x="1423" y="477"/>
                  </a:cubicBezTo>
                  <a:cubicBezTo>
                    <a:pt x="1424" y="476"/>
                    <a:pt x="1424" y="475"/>
                    <a:pt x="1425" y="474"/>
                  </a:cubicBezTo>
                  <a:close/>
                  <a:moveTo>
                    <a:pt x="686" y="275"/>
                  </a:moveTo>
                  <a:cubicBezTo>
                    <a:pt x="686" y="273"/>
                    <a:pt x="690" y="275"/>
                    <a:pt x="692" y="274"/>
                  </a:cubicBezTo>
                  <a:cubicBezTo>
                    <a:pt x="692" y="276"/>
                    <a:pt x="687" y="277"/>
                    <a:pt x="686" y="275"/>
                  </a:cubicBezTo>
                  <a:close/>
                  <a:moveTo>
                    <a:pt x="1097" y="282"/>
                  </a:moveTo>
                  <a:cubicBezTo>
                    <a:pt x="1100" y="281"/>
                    <a:pt x="1098" y="286"/>
                    <a:pt x="1099" y="287"/>
                  </a:cubicBezTo>
                  <a:cubicBezTo>
                    <a:pt x="1095" y="288"/>
                    <a:pt x="1095" y="283"/>
                    <a:pt x="1097" y="282"/>
                  </a:cubicBezTo>
                  <a:close/>
                  <a:moveTo>
                    <a:pt x="1366" y="452"/>
                  </a:moveTo>
                  <a:cubicBezTo>
                    <a:pt x="1363" y="448"/>
                    <a:pt x="1357" y="446"/>
                    <a:pt x="1357" y="439"/>
                  </a:cubicBezTo>
                  <a:cubicBezTo>
                    <a:pt x="1355" y="438"/>
                    <a:pt x="1349" y="439"/>
                    <a:pt x="1348" y="434"/>
                  </a:cubicBezTo>
                  <a:cubicBezTo>
                    <a:pt x="1359" y="434"/>
                    <a:pt x="1360" y="434"/>
                    <a:pt x="1371" y="435"/>
                  </a:cubicBezTo>
                  <a:cubicBezTo>
                    <a:pt x="1372" y="439"/>
                    <a:pt x="1373" y="442"/>
                    <a:pt x="1373" y="447"/>
                  </a:cubicBezTo>
                  <a:cubicBezTo>
                    <a:pt x="1369" y="446"/>
                    <a:pt x="1366" y="448"/>
                    <a:pt x="1366" y="452"/>
                  </a:cubicBezTo>
                  <a:close/>
                  <a:moveTo>
                    <a:pt x="1416" y="481"/>
                  </a:moveTo>
                  <a:cubicBezTo>
                    <a:pt x="1412" y="481"/>
                    <a:pt x="1409" y="478"/>
                    <a:pt x="1405" y="477"/>
                  </a:cubicBezTo>
                  <a:cubicBezTo>
                    <a:pt x="1400" y="478"/>
                    <a:pt x="1402" y="484"/>
                    <a:pt x="1396" y="482"/>
                  </a:cubicBezTo>
                  <a:cubicBezTo>
                    <a:pt x="1396" y="492"/>
                    <a:pt x="1392" y="509"/>
                    <a:pt x="1381" y="509"/>
                  </a:cubicBezTo>
                  <a:cubicBezTo>
                    <a:pt x="1358" y="510"/>
                    <a:pt x="1374" y="466"/>
                    <a:pt x="1369" y="450"/>
                  </a:cubicBezTo>
                  <a:cubicBezTo>
                    <a:pt x="1375" y="454"/>
                    <a:pt x="1377" y="449"/>
                    <a:pt x="1386" y="453"/>
                  </a:cubicBezTo>
                  <a:cubicBezTo>
                    <a:pt x="1386" y="447"/>
                    <a:pt x="1378" y="445"/>
                    <a:pt x="1382" y="439"/>
                  </a:cubicBezTo>
                  <a:cubicBezTo>
                    <a:pt x="1381" y="436"/>
                    <a:pt x="1377" y="436"/>
                    <a:pt x="1374" y="434"/>
                  </a:cubicBezTo>
                  <a:cubicBezTo>
                    <a:pt x="1374" y="431"/>
                    <a:pt x="1375" y="430"/>
                    <a:pt x="1377" y="429"/>
                  </a:cubicBezTo>
                  <a:cubicBezTo>
                    <a:pt x="1376" y="426"/>
                    <a:pt x="1374" y="425"/>
                    <a:pt x="1374" y="422"/>
                  </a:cubicBezTo>
                  <a:cubicBezTo>
                    <a:pt x="1382" y="421"/>
                    <a:pt x="1390" y="429"/>
                    <a:pt x="1393" y="436"/>
                  </a:cubicBezTo>
                  <a:cubicBezTo>
                    <a:pt x="1400" y="433"/>
                    <a:pt x="1401" y="442"/>
                    <a:pt x="1406" y="447"/>
                  </a:cubicBezTo>
                  <a:cubicBezTo>
                    <a:pt x="1407" y="448"/>
                    <a:pt x="1409" y="447"/>
                    <a:pt x="1410" y="449"/>
                  </a:cubicBezTo>
                  <a:cubicBezTo>
                    <a:pt x="1415" y="453"/>
                    <a:pt x="1421" y="465"/>
                    <a:pt x="1421" y="468"/>
                  </a:cubicBezTo>
                  <a:cubicBezTo>
                    <a:pt x="1421" y="473"/>
                    <a:pt x="1419" y="477"/>
                    <a:pt x="1416" y="481"/>
                  </a:cubicBezTo>
                  <a:close/>
                  <a:moveTo>
                    <a:pt x="1406" y="329"/>
                  </a:moveTo>
                  <a:cubicBezTo>
                    <a:pt x="1406" y="330"/>
                    <a:pt x="1407" y="330"/>
                    <a:pt x="1408" y="331"/>
                  </a:cubicBezTo>
                  <a:cubicBezTo>
                    <a:pt x="1408" y="330"/>
                    <a:pt x="1407" y="329"/>
                    <a:pt x="1406" y="329"/>
                  </a:cubicBezTo>
                  <a:close/>
                  <a:moveTo>
                    <a:pt x="1294" y="221"/>
                  </a:moveTo>
                  <a:cubicBezTo>
                    <a:pt x="1287" y="217"/>
                    <a:pt x="1277" y="206"/>
                    <a:pt x="1268" y="206"/>
                  </a:cubicBezTo>
                  <a:cubicBezTo>
                    <a:pt x="1270" y="209"/>
                    <a:pt x="1272" y="212"/>
                    <a:pt x="1277" y="212"/>
                  </a:cubicBezTo>
                  <a:cubicBezTo>
                    <a:pt x="1279" y="221"/>
                    <a:pt x="1289" y="221"/>
                    <a:pt x="1295" y="226"/>
                  </a:cubicBezTo>
                  <a:cubicBezTo>
                    <a:pt x="1314" y="239"/>
                    <a:pt x="1331" y="266"/>
                    <a:pt x="1351" y="278"/>
                  </a:cubicBezTo>
                  <a:cubicBezTo>
                    <a:pt x="1347" y="260"/>
                    <a:pt x="1332" y="252"/>
                    <a:pt x="1318" y="241"/>
                  </a:cubicBezTo>
                  <a:cubicBezTo>
                    <a:pt x="1318" y="243"/>
                    <a:pt x="1320" y="244"/>
                    <a:pt x="1318" y="244"/>
                  </a:cubicBezTo>
                  <a:cubicBezTo>
                    <a:pt x="1313" y="239"/>
                    <a:pt x="1306" y="234"/>
                    <a:pt x="1302" y="227"/>
                  </a:cubicBezTo>
                  <a:cubicBezTo>
                    <a:pt x="1309" y="231"/>
                    <a:pt x="1314" y="237"/>
                    <a:pt x="1321" y="240"/>
                  </a:cubicBezTo>
                  <a:cubicBezTo>
                    <a:pt x="1321" y="232"/>
                    <a:pt x="1310" y="229"/>
                    <a:pt x="1305" y="225"/>
                  </a:cubicBezTo>
                  <a:cubicBezTo>
                    <a:pt x="1300" y="221"/>
                    <a:pt x="1297" y="214"/>
                    <a:pt x="1291" y="216"/>
                  </a:cubicBezTo>
                  <a:cubicBezTo>
                    <a:pt x="1293" y="217"/>
                    <a:pt x="1296" y="221"/>
                    <a:pt x="1294" y="221"/>
                  </a:cubicBezTo>
                  <a:close/>
                  <a:moveTo>
                    <a:pt x="906" y="257"/>
                  </a:moveTo>
                  <a:cubicBezTo>
                    <a:pt x="906" y="256"/>
                    <a:pt x="906" y="255"/>
                    <a:pt x="906" y="254"/>
                  </a:cubicBezTo>
                  <a:cubicBezTo>
                    <a:pt x="905" y="254"/>
                    <a:pt x="904" y="254"/>
                    <a:pt x="905" y="253"/>
                  </a:cubicBezTo>
                  <a:cubicBezTo>
                    <a:pt x="901" y="252"/>
                    <a:pt x="903" y="256"/>
                    <a:pt x="901" y="257"/>
                  </a:cubicBezTo>
                  <a:cubicBezTo>
                    <a:pt x="897" y="254"/>
                    <a:pt x="891" y="254"/>
                    <a:pt x="891" y="260"/>
                  </a:cubicBezTo>
                  <a:cubicBezTo>
                    <a:pt x="895" y="260"/>
                    <a:pt x="898" y="260"/>
                    <a:pt x="902" y="260"/>
                  </a:cubicBezTo>
                  <a:cubicBezTo>
                    <a:pt x="901" y="256"/>
                    <a:pt x="903" y="256"/>
                    <a:pt x="906" y="257"/>
                  </a:cubicBezTo>
                  <a:close/>
                  <a:moveTo>
                    <a:pt x="588" y="1699"/>
                  </a:moveTo>
                  <a:cubicBezTo>
                    <a:pt x="592" y="1698"/>
                    <a:pt x="597" y="1702"/>
                    <a:pt x="601" y="1700"/>
                  </a:cubicBezTo>
                  <a:cubicBezTo>
                    <a:pt x="597" y="1700"/>
                    <a:pt x="588" y="1696"/>
                    <a:pt x="588" y="1699"/>
                  </a:cubicBezTo>
                  <a:close/>
                </a:path>
              </a:pathLst>
            </a:custGeom>
            <a:solidFill>
              <a:srgbClr val="64646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57" name="Freeform 113"/>
            <p:cNvSpPr>
              <a:spLocks noEditPoints="1"/>
            </p:cNvSpPr>
            <p:nvPr/>
          </p:nvSpPr>
          <p:spPr bwMode="auto">
            <a:xfrm>
              <a:off x="2838435" y="1746221"/>
              <a:ext cx="3460787" cy="3470304"/>
            </a:xfrm>
            <a:custGeom>
              <a:avLst/>
              <a:gdLst>
                <a:gd name="T0" fmla="*/ 1 w 1525"/>
                <a:gd name="T1" fmla="*/ 6 h 1529"/>
                <a:gd name="T2" fmla="*/ 9 w 1525"/>
                <a:gd name="T3" fmla="*/ 1 h 1529"/>
                <a:gd name="T4" fmla="*/ 9 w 1525"/>
                <a:gd name="T5" fmla="*/ 1 h 1529"/>
                <a:gd name="T6" fmla="*/ 10 w 1525"/>
                <a:gd name="T7" fmla="*/ 1 h 1529"/>
                <a:gd name="T8" fmla="*/ 8 w 1525"/>
                <a:gd name="T9" fmla="*/ 1 h 1529"/>
                <a:gd name="T10" fmla="*/ 7 w 1525"/>
                <a:gd name="T11" fmla="*/ 1 h 1529"/>
                <a:gd name="T12" fmla="*/ 13 w 1525"/>
                <a:gd name="T13" fmla="*/ 1 h 1529"/>
                <a:gd name="T14" fmla="*/ 4 w 1525"/>
                <a:gd name="T15" fmla="*/ 1 h 1529"/>
                <a:gd name="T16" fmla="*/ 6 w 1525"/>
                <a:gd name="T17" fmla="*/ 1 h 1529"/>
                <a:gd name="T18" fmla="*/ 11 w 1525"/>
                <a:gd name="T19" fmla="*/ 1 h 1529"/>
                <a:gd name="T20" fmla="*/ 14 w 1525"/>
                <a:gd name="T21" fmla="*/ 3 h 1529"/>
                <a:gd name="T22" fmla="*/ 11 w 1525"/>
                <a:gd name="T23" fmla="*/ 1 h 1529"/>
                <a:gd name="T24" fmla="*/ 5 w 1525"/>
                <a:gd name="T25" fmla="*/ 1 h 1529"/>
                <a:gd name="T26" fmla="*/ 4 w 1525"/>
                <a:gd name="T27" fmla="*/ 1 h 1529"/>
                <a:gd name="T28" fmla="*/ 4 w 1525"/>
                <a:gd name="T29" fmla="*/ 2 h 1529"/>
                <a:gd name="T30" fmla="*/ 16 w 1525"/>
                <a:gd name="T31" fmla="*/ 3 h 1529"/>
                <a:gd name="T32" fmla="*/ 3 w 1525"/>
                <a:gd name="T33" fmla="*/ 3 h 1529"/>
                <a:gd name="T34" fmla="*/ 4 w 1525"/>
                <a:gd name="T35" fmla="*/ 3 h 1529"/>
                <a:gd name="T36" fmla="*/ 6 w 1525"/>
                <a:gd name="T37" fmla="*/ 3 h 1529"/>
                <a:gd name="T38" fmla="*/ 14 w 1525"/>
                <a:gd name="T39" fmla="*/ 3 h 1529"/>
                <a:gd name="T40" fmla="*/ 14 w 1525"/>
                <a:gd name="T41" fmla="*/ 5 h 1529"/>
                <a:gd name="T42" fmla="*/ 4 w 1525"/>
                <a:gd name="T43" fmla="*/ 3 h 1529"/>
                <a:gd name="T44" fmla="*/ 6 w 1525"/>
                <a:gd name="T45" fmla="*/ 5 h 1529"/>
                <a:gd name="T46" fmla="*/ 2 w 1525"/>
                <a:gd name="T47" fmla="*/ 4 h 1529"/>
                <a:gd name="T48" fmla="*/ 10 w 1525"/>
                <a:gd name="T49" fmla="*/ 5 h 1529"/>
                <a:gd name="T50" fmla="*/ 5 w 1525"/>
                <a:gd name="T51" fmla="*/ 6 h 1529"/>
                <a:gd name="T52" fmla="*/ 16 w 1525"/>
                <a:gd name="T53" fmla="*/ 6 h 1529"/>
                <a:gd name="T54" fmla="*/ 12 w 1525"/>
                <a:gd name="T55" fmla="*/ 6 h 1529"/>
                <a:gd name="T56" fmla="*/ 19 w 1525"/>
                <a:gd name="T57" fmla="*/ 6 h 1529"/>
                <a:gd name="T58" fmla="*/ 14 w 1525"/>
                <a:gd name="T59" fmla="*/ 9 h 1529"/>
                <a:gd name="T60" fmla="*/ 16 w 1525"/>
                <a:gd name="T61" fmla="*/ 8 h 1529"/>
                <a:gd name="T62" fmla="*/ 1 w 1525"/>
                <a:gd name="T63" fmla="*/ 9 h 1529"/>
                <a:gd name="T64" fmla="*/ 4 w 1525"/>
                <a:gd name="T65" fmla="*/ 11 h 1529"/>
                <a:gd name="T66" fmla="*/ 12 w 1525"/>
                <a:gd name="T67" fmla="*/ 10 h 1529"/>
                <a:gd name="T68" fmla="*/ 19 w 1525"/>
                <a:gd name="T69" fmla="*/ 10 h 1529"/>
                <a:gd name="T70" fmla="*/ 19 w 1525"/>
                <a:gd name="T71" fmla="*/ 11 h 1529"/>
                <a:gd name="T72" fmla="*/ 18 w 1525"/>
                <a:gd name="T73" fmla="*/ 11 h 1529"/>
                <a:gd name="T74" fmla="*/ 17 w 1525"/>
                <a:gd name="T75" fmla="*/ 12 h 1529"/>
                <a:gd name="T76" fmla="*/ 6 w 1525"/>
                <a:gd name="T77" fmla="*/ 13 h 1529"/>
                <a:gd name="T78" fmla="*/ 8 w 1525"/>
                <a:gd name="T79" fmla="*/ 13 h 1529"/>
                <a:gd name="T80" fmla="*/ 1 w 1525"/>
                <a:gd name="T81" fmla="*/ 14 h 1529"/>
                <a:gd name="T82" fmla="*/ 2 w 1525"/>
                <a:gd name="T83" fmla="*/ 16 h 1529"/>
                <a:gd name="T84" fmla="*/ 17 w 1525"/>
                <a:gd name="T85" fmla="*/ 15 h 1529"/>
                <a:gd name="T86" fmla="*/ 2 w 1525"/>
                <a:gd name="T87" fmla="*/ 15 h 1529"/>
                <a:gd name="T88" fmla="*/ 2 w 1525"/>
                <a:gd name="T89" fmla="*/ 16 h 1529"/>
                <a:gd name="T90" fmla="*/ 4 w 1525"/>
                <a:gd name="T91" fmla="*/ 15 h 1529"/>
                <a:gd name="T92" fmla="*/ 7 w 1525"/>
                <a:gd name="T93" fmla="*/ 17 h 1529"/>
                <a:gd name="T94" fmla="*/ 2 w 1525"/>
                <a:gd name="T95" fmla="*/ 16 h 1529"/>
                <a:gd name="T96" fmla="*/ 3 w 1525"/>
                <a:gd name="T97" fmla="*/ 16 h 1529"/>
                <a:gd name="T98" fmla="*/ 3 w 1525"/>
                <a:gd name="T99" fmla="*/ 17 h 1529"/>
                <a:gd name="T100" fmla="*/ 4 w 1525"/>
                <a:gd name="T101" fmla="*/ 17 h 1529"/>
                <a:gd name="T102" fmla="*/ 15 w 1525"/>
                <a:gd name="T103" fmla="*/ 18 h 1529"/>
                <a:gd name="T104" fmla="*/ 8 w 1525"/>
                <a:gd name="T105" fmla="*/ 17 h 1529"/>
                <a:gd name="T106" fmla="*/ 12 w 1525"/>
                <a:gd name="T107" fmla="*/ 18 h 1529"/>
                <a:gd name="T108" fmla="*/ 14 w 1525"/>
                <a:gd name="T109" fmla="*/ 18 h 1529"/>
                <a:gd name="T110" fmla="*/ 9 w 1525"/>
                <a:gd name="T111" fmla="*/ 18 h 1529"/>
                <a:gd name="T112" fmla="*/ 12 w 1525"/>
                <a:gd name="T113" fmla="*/ 19 h 1529"/>
                <a:gd name="T114" fmla="*/ 6 w 1525"/>
                <a:gd name="T115" fmla="*/ 19 h 1529"/>
                <a:gd name="T116" fmla="*/ 10 w 1525"/>
                <a:gd name="T117" fmla="*/ 19 h 1529"/>
                <a:gd name="T118" fmla="*/ 12 w 1525"/>
                <a:gd name="T119" fmla="*/ 19 h 1529"/>
                <a:gd name="T120" fmla="*/ 10 w 1525"/>
                <a:gd name="T121" fmla="*/ 19 h 1529"/>
                <a:gd name="T122" fmla="*/ 10 w 1525"/>
                <a:gd name="T123" fmla="*/ 19 h 1529"/>
                <a:gd name="T124" fmla="*/ 11 w 1525"/>
                <a:gd name="T125" fmla="*/ 19 h 152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25"/>
                <a:gd name="T190" fmla="*/ 0 h 1529"/>
                <a:gd name="T191" fmla="*/ 1525 w 1525"/>
                <a:gd name="T192" fmla="*/ 1529 h 1529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58" name="Freeform 114"/>
            <p:cNvSpPr>
              <a:spLocks noEditPoints="1"/>
            </p:cNvSpPr>
            <p:nvPr/>
          </p:nvSpPr>
          <p:spPr bwMode="auto">
            <a:xfrm>
              <a:off x="3391568" y="1751072"/>
              <a:ext cx="2908838" cy="3134059"/>
            </a:xfrm>
            <a:custGeom>
              <a:avLst/>
              <a:gdLst>
                <a:gd name="T0" fmla="*/ 816 w 1435"/>
                <a:gd name="T1" fmla="*/ 88 h 1541"/>
                <a:gd name="T2" fmla="*/ 457 w 1435"/>
                <a:gd name="T3" fmla="*/ 231 h 1541"/>
                <a:gd name="T4" fmla="*/ 401 w 1435"/>
                <a:gd name="T5" fmla="*/ 282 h 1541"/>
                <a:gd name="T6" fmla="*/ 390 w 1435"/>
                <a:gd name="T7" fmla="*/ 272 h 1541"/>
                <a:gd name="T8" fmla="*/ 485 w 1435"/>
                <a:gd name="T9" fmla="*/ 256 h 1541"/>
                <a:gd name="T10" fmla="*/ 457 w 1435"/>
                <a:gd name="T11" fmla="*/ 303 h 1541"/>
                <a:gd name="T12" fmla="*/ 598 w 1435"/>
                <a:gd name="T13" fmla="*/ 336 h 1541"/>
                <a:gd name="T14" fmla="*/ 635 w 1435"/>
                <a:gd name="T15" fmla="*/ 350 h 1541"/>
                <a:gd name="T16" fmla="*/ 652 w 1435"/>
                <a:gd name="T17" fmla="*/ 389 h 1541"/>
                <a:gd name="T18" fmla="*/ 464 w 1435"/>
                <a:gd name="T19" fmla="*/ 411 h 1541"/>
                <a:gd name="T20" fmla="*/ 569 w 1435"/>
                <a:gd name="T21" fmla="*/ 437 h 1541"/>
                <a:gd name="T22" fmla="*/ 40 w 1435"/>
                <a:gd name="T23" fmla="*/ 596 h 1541"/>
                <a:gd name="T24" fmla="*/ 49 w 1435"/>
                <a:gd name="T25" fmla="*/ 597 h 1541"/>
                <a:gd name="T26" fmla="*/ 388 w 1435"/>
                <a:gd name="T27" fmla="*/ 1389 h 1541"/>
                <a:gd name="T28" fmla="*/ 428 w 1435"/>
                <a:gd name="T29" fmla="*/ 1484 h 1541"/>
                <a:gd name="T30" fmla="*/ 1054 w 1435"/>
                <a:gd name="T31" fmla="*/ 844 h 1541"/>
                <a:gd name="T32" fmla="*/ 824 w 1435"/>
                <a:gd name="T33" fmla="*/ 707 h 1541"/>
                <a:gd name="T34" fmla="*/ 723 w 1435"/>
                <a:gd name="T35" fmla="*/ 551 h 1541"/>
                <a:gd name="T36" fmla="*/ 623 w 1435"/>
                <a:gd name="T37" fmla="*/ 448 h 1541"/>
                <a:gd name="T38" fmla="*/ 449 w 1435"/>
                <a:gd name="T39" fmla="*/ 396 h 1541"/>
                <a:gd name="T40" fmla="*/ 233 w 1435"/>
                <a:gd name="T41" fmla="*/ 424 h 1541"/>
                <a:gd name="T42" fmla="*/ 208 w 1435"/>
                <a:gd name="T43" fmla="*/ 294 h 1541"/>
                <a:gd name="T44" fmla="*/ 110 w 1435"/>
                <a:gd name="T45" fmla="*/ 273 h 1541"/>
                <a:gd name="T46" fmla="*/ 355 w 1435"/>
                <a:gd name="T47" fmla="*/ 159 h 1541"/>
                <a:gd name="T48" fmla="*/ 412 w 1435"/>
                <a:gd name="T49" fmla="*/ 167 h 1541"/>
                <a:gd name="T50" fmla="*/ 568 w 1435"/>
                <a:gd name="T51" fmla="*/ 99 h 1541"/>
                <a:gd name="T52" fmla="*/ 762 w 1435"/>
                <a:gd name="T53" fmla="*/ 83 h 1541"/>
                <a:gd name="T54" fmla="*/ 826 w 1435"/>
                <a:gd name="T55" fmla="*/ 80 h 1541"/>
                <a:gd name="T56" fmla="*/ 870 w 1435"/>
                <a:gd name="T57" fmla="*/ 71 h 1541"/>
                <a:gd name="T58" fmla="*/ 639 w 1435"/>
                <a:gd name="T59" fmla="*/ 27 h 1541"/>
                <a:gd name="T60" fmla="*/ 16 w 1435"/>
                <a:gd name="T61" fmla="*/ 236 h 1541"/>
                <a:gd name="T62" fmla="*/ 41 w 1435"/>
                <a:gd name="T63" fmla="*/ 243 h 1541"/>
                <a:gd name="T64" fmla="*/ 69 w 1435"/>
                <a:gd name="T65" fmla="*/ 341 h 1541"/>
                <a:gd name="T66" fmla="*/ 196 w 1435"/>
                <a:gd name="T67" fmla="*/ 424 h 1541"/>
                <a:gd name="T68" fmla="*/ 297 w 1435"/>
                <a:gd name="T69" fmla="*/ 480 h 1541"/>
                <a:gd name="T70" fmla="*/ 203 w 1435"/>
                <a:gd name="T71" fmla="*/ 601 h 1541"/>
                <a:gd name="T72" fmla="*/ 214 w 1435"/>
                <a:gd name="T73" fmla="*/ 728 h 1541"/>
                <a:gd name="T74" fmla="*/ 377 w 1435"/>
                <a:gd name="T75" fmla="*/ 983 h 1541"/>
                <a:gd name="T76" fmla="*/ 367 w 1435"/>
                <a:gd name="T77" fmla="*/ 1299 h 1541"/>
                <a:gd name="T78" fmla="*/ 402 w 1435"/>
                <a:gd name="T79" fmla="*/ 1378 h 1541"/>
                <a:gd name="T80" fmla="*/ 407 w 1435"/>
                <a:gd name="T81" fmla="*/ 1425 h 1541"/>
                <a:gd name="T82" fmla="*/ 421 w 1435"/>
                <a:gd name="T83" fmla="*/ 1468 h 1541"/>
                <a:gd name="T84" fmla="*/ 453 w 1435"/>
                <a:gd name="T85" fmla="*/ 1506 h 1541"/>
                <a:gd name="T86" fmla="*/ 511 w 1435"/>
                <a:gd name="T87" fmla="*/ 1539 h 1541"/>
                <a:gd name="T88" fmla="*/ 478 w 1435"/>
                <a:gd name="T89" fmla="*/ 1421 h 1541"/>
                <a:gd name="T90" fmla="*/ 537 w 1435"/>
                <a:gd name="T91" fmla="*/ 1361 h 1541"/>
                <a:gd name="T92" fmla="*/ 677 w 1435"/>
                <a:gd name="T93" fmla="*/ 1265 h 1541"/>
                <a:gd name="T94" fmla="*/ 819 w 1435"/>
                <a:gd name="T95" fmla="*/ 1134 h 1541"/>
                <a:gd name="T96" fmla="*/ 961 w 1435"/>
                <a:gd name="T97" fmla="*/ 984 h 1541"/>
                <a:gd name="T98" fmla="*/ 629 w 1435"/>
                <a:gd name="T99" fmla="*/ 83 h 1541"/>
                <a:gd name="T100" fmla="*/ 214 w 1435"/>
                <a:gd name="T101" fmla="*/ 629 h 1541"/>
                <a:gd name="T102" fmla="*/ 431 w 1435"/>
                <a:gd name="T103" fmla="*/ 424 h 1541"/>
                <a:gd name="T104" fmla="*/ 484 w 1435"/>
                <a:gd name="T105" fmla="*/ 1514 h 1541"/>
                <a:gd name="T106" fmla="*/ 765 w 1435"/>
                <a:gd name="T107" fmla="*/ 695 h 1541"/>
                <a:gd name="T108" fmla="*/ 789 w 1435"/>
                <a:gd name="T109" fmla="*/ 701 h 1541"/>
                <a:gd name="T110" fmla="*/ 1281 w 1435"/>
                <a:gd name="T111" fmla="*/ 376 h 1541"/>
                <a:gd name="T112" fmla="*/ 1293 w 1435"/>
                <a:gd name="T113" fmla="*/ 507 h 1541"/>
                <a:gd name="T114" fmla="*/ 1380 w 1435"/>
                <a:gd name="T115" fmla="*/ 820 h 1541"/>
                <a:gd name="T116" fmla="*/ 1361 w 1435"/>
                <a:gd name="T117" fmla="*/ 1196 h 15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435"/>
                <a:gd name="T178" fmla="*/ 0 h 1541"/>
                <a:gd name="T179" fmla="*/ 1435 w 1435"/>
                <a:gd name="T180" fmla="*/ 1541 h 1541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435" h="1541">
                  <a:moveTo>
                    <a:pt x="718" y="15"/>
                  </a:moveTo>
                  <a:cubicBezTo>
                    <a:pt x="715" y="16"/>
                    <a:pt x="714" y="13"/>
                    <a:pt x="710" y="14"/>
                  </a:cubicBezTo>
                  <a:cubicBezTo>
                    <a:pt x="709" y="17"/>
                    <a:pt x="718" y="16"/>
                    <a:pt x="718" y="15"/>
                  </a:cubicBezTo>
                  <a:close/>
                  <a:moveTo>
                    <a:pt x="653" y="26"/>
                  </a:moveTo>
                  <a:cubicBezTo>
                    <a:pt x="651" y="26"/>
                    <a:pt x="646" y="23"/>
                    <a:pt x="645" y="26"/>
                  </a:cubicBezTo>
                  <a:cubicBezTo>
                    <a:pt x="647" y="25"/>
                    <a:pt x="651" y="28"/>
                    <a:pt x="653" y="26"/>
                  </a:cubicBezTo>
                  <a:close/>
                  <a:moveTo>
                    <a:pt x="809" y="69"/>
                  </a:moveTo>
                  <a:cubicBezTo>
                    <a:pt x="801" y="68"/>
                    <a:pt x="793" y="61"/>
                    <a:pt x="785" y="63"/>
                  </a:cubicBezTo>
                  <a:cubicBezTo>
                    <a:pt x="792" y="65"/>
                    <a:pt x="801" y="70"/>
                    <a:pt x="809" y="69"/>
                  </a:cubicBezTo>
                  <a:close/>
                  <a:moveTo>
                    <a:pt x="802" y="85"/>
                  </a:moveTo>
                  <a:cubicBezTo>
                    <a:pt x="806" y="87"/>
                    <a:pt x="812" y="87"/>
                    <a:pt x="816" y="88"/>
                  </a:cubicBezTo>
                  <a:cubicBezTo>
                    <a:pt x="816" y="83"/>
                    <a:pt x="805" y="79"/>
                    <a:pt x="802" y="85"/>
                  </a:cubicBezTo>
                  <a:close/>
                  <a:moveTo>
                    <a:pt x="435" y="208"/>
                  </a:moveTo>
                  <a:cubicBezTo>
                    <a:pt x="441" y="210"/>
                    <a:pt x="450" y="208"/>
                    <a:pt x="451" y="202"/>
                  </a:cubicBezTo>
                  <a:cubicBezTo>
                    <a:pt x="448" y="200"/>
                    <a:pt x="441" y="196"/>
                    <a:pt x="439" y="200"/>
                  </a:cubicBezTo>
                  <a:cubicBezTo>
                    <a:pt x="440" y="202"/>
                    <a:pt x="443" y="201"/>
                    <a:pt x="443" y="202"/>
                  </a:cubicBezTo>
                  <a:cubicBezTo>
                    <a:pt x="442" y="206"/>
                    <a:pt x="436" y="204"/>
                    <a:pt x="435" y="208"/>
                  </a:cubicBezTo>
                  <a:close/>
                  <a:moveTo>
                    <a:pt x="432" y="200"/>
                  </a:moveTo>
                  <a:cubicBezTo>
                    <a:pt x="429" y="199"/>
                    <a:pt x="417" y="198"/>
                    <a:pt x="416" y="202"/>
                  </a:cubicBezTo>
                  <a:cubicBezTo>
                    <a:pt x="421" y="204"/>
                    <a:pt x="430" y="205"/>
                    <a:pt x="432" y="200"/>
                  </a:cubicBezTo>
                  <a:close/>
                  <a:moveTo>
                    <a:pt x="445" y="216"/>
                  </a:moveTo>
                  <a:cubicBezTo>
                    <a:pt x="442" y="224"/>
                    <a:pt x="448" y="235"/>
                    <a:pt x="457" y="231"/>
                  </a:cubicBezTo>
                  <a:cubicBezTo>
                    <a:pt x="455" y="227"/>
                    <a:pt x="450" y="225"/>
                    <a:pt x="452" y="217"/>
                  </a:cubicBezTo>
                  <a:cubicBezTo>
                    <a:pt x="450" y="215"/>
                    <a:pt x="447" y="216"/>
                    <a:pt x="445" y="216"/>
                  </a:cubicBezTo>
                  <a:close/>
                  <a:moveTo>
                    <a:pt x="415" y="220"/>
                  </a:moveTo>
                  <a:cubicBezTo>
                    <a:pt x="409" y="219"/>
                    <a:pt x="406" y="221"/>
                    <a:pt x="404" y="224"/>
                  </a:cubicBezTo>
                  <a:cubicBezTo>
                    <a:pt x="408" y="226"/>
                    <a:pt x="410" y="229"/>
                    <a:pt x="415" y="229"/>
                  </a:cubicBezTo>
                  <a:cubicBezTo>
                    <a:pt x="417" y="227"/>
                    <a:pt x="418" y="222"/>
                    <a:pt x="415" y="220"/>
                  </a:cubicBezTo>
                  <a:close/>
                  <a:moveTo>
                    <a:pt x="413" y="235"/>
                  </a:moveTo>
                  <a:cubicBezTo>
                    <a:pt x="416" y="235"/>
                    <a:pt x="419" y="235"/>
                    <a:pt x="420" y="234"/>
                  </a:cubicBezTo>
                  <a:cubicBezTo>
                    <a:pt x="420" y="231"/>
                    <a:pt x="417" y="231"/>
                    <a:pt x="415" y="230"/>
                  </a:cubicBezTo>
                  <a:cubicBezTo>
                    <a:pt x="415" y="232"/>
                    <a:pt x="413" y="233"/>
                    <a:pt x="413" y="235"/>
                  </a:cubicBezTo>
                  <a:close/>
                  <a:moveTo>
                    <a:pt x="401" y="282"/>
                  </a:moveTo>
                  <a:cubicBezTo>
                    <a:pt x="415" y="283"/>
                    <a:pt x="437" y="284"/>
                    <a:pt x="448" y="279"/>
                  </a:cubicBezTo>
                  <a:cubicBezTo>
                    <a:pt x="437" y="279"/>
                    <a:pt x="434" y="270"/>
                    <a:pt x="423" y="269"/>
                  </a:cubicBezTo>
                  <a:cubicBezTo>
                    <a:pt x="421" y="262"/>
                    <a:pt x="411" y="264"/>
                    <a:pt x="405" y="262"/>
                  </a:cubicBezTo>
                  <a:cubicBezTo>
                    <a:pt x="405" y="254"/>
                    <a:pt x="393" y="252"/>
                    <a:pt x="388" y="246"/>
                  </a:cubicBezTo>
                  <a:cubicBezTo>
                    <a:pt x="380" y="251"/>
                    <a:pt x="372" y="244"/>
                    <a:pt x="368" y="239"/>
                  </a:cubicBezTo>
                  <a:cubicBezTo>
                    <a:pt x="341" y="233"/>
                    <a:pt x="311" y="234"/>
                    <a:pt x="291" y="245"/>
                  </a:cubicBezTo>
                  <a:cubicBezTo>
                    <a:pt x="306" y="248"/>
                    <a:pt x="325" y="238"/>
                    <a:pt x="338" y="244"/>
                  </a:cubicBezTo>
                  <a:cubicBezTo>
                    <a:pt x="337" y="246"/>
                    <a:pt x="331" y="243"/>
                    <a:pt x="331" y="246"/>
                  </a:cubicBezTo>
                  <a:cubicBezTo>
                    <a:pt x="343" y="251"/>
                    <a:pt x="357" y="255"/>
                    <a:pt x="373" y="256"/>
                  </a:cubicBezTo>
                  <a:cubicBezTo>
                    <a:pt x="372" y="258"/>
                    <a:pt x="370" y="258"/>
                    <a:pt x="372" y="260"/>
                  </a:cubicBezTo>
                  <a:cubicBezTo>
                    <a:pt x="381" y="261"/>
                    <a:pt x="384" y="268"/>
                    <a:pt x="390" y="272"/>
                  </a:cubicBezTo>
                  <a:cubicBezTo>
                    <a:pt x="389" y="276"/>
                    <a:pt x="383" y="275"/>
                    <a:pt x="382" y="278"/>
                  </a:cubicBezTo>
                  <a:cubicBezTo>
                    <a:pt x="387" y="281"/>
                    <a:pt x="394" y="278"/>
                    <a:pt x="398" y="277"/>
                  </a:cubicBezTo>
                  <a:cubicBezTo>
                    <a:pt x="399" y="279"/>
                    <a:pt x="401" y="279"/>
                    <a:pt x="401" y="282"/>
                  </a:cubicBezTo>
                  <a:close/>
                  <a:moveTo>
                    <a:pt x="469" y="251"/>
                  </a:moveTo>
                  <a:cubicBezTo>
                    <a:pt x="465" y="251"/>
                    <a:pt x="466" y="247"/>
                    <a:pt x="461" y="248"/>
                  </a:cubicBezTo>
                  <a:cubicBezTo>
                    <a:pt x="459" y="251"/>
                    <a:pt x="464" y="251"/>
                    <a:pt x="462" y="255"/>
                  </a:cubicBezTo>
                  <a:cubicBezTo>
                    <a:pt x="466" y="256"/>
                    <a:pt x="467" y="253"/>
                    <a:pt x="469" y="251"/>
                  </a:cubicBezTo>
                  <a:close/>
                  <a:moveTo>
                    <a:pt x="309" y="255"/>
                  </a:moveTo>
                  <a:cubicBezTo>
                    <a:pt x="312" y="257"/>
                    <a:pt x="319" y="257"/>
                    <a:pt x="319" y="253"/>
                  </a:cubicBezTo>
                  <a:cubicBezTo>
                    <a:pt x="318" y="250"/>
                    <a:pt x="310" y="252"/>
                    <a:pt x="309" y="255"/>
                  </a:cubicBezTo>
                  <a:close/>
                  <a:moveTo>
                    <a:pt x="485" y="256"/>
                  </a:moveTo>
                  <a:cubicBezTo>
                    <a:pt x="484" y="254"/>
                    <a:pt x="481" y="254"/>
                    <a:pt x="477" y="254"/>
                  </a:cubicBezTo>
                  <a:cubicBezTo>
                    <a:pt x="478" y="258"/>
                    <a:pt x="485" y="261"/>
                    <a:pt x="485" y="256"/>
                  </a:cubicBezTo>
                  <a:close/>
                  <a:moveTo>
                    <a:pt x="460" y="274"/>
                  </a:moveTo>
                  <a:cubicBezTo>
                    <a:pt x="465" y="274"/>
                    <a:pt x="473" y="276"/>
                    <a:pt x="472" y="269"/>
                  </a:cubicBezTo>
                  <a:cubicBezTo>
                    <a:pt x="465" y="270"/>
                    <a:pt x="460" y="266"/>
                    <a:pt x="460" y="274"/>
                  </a:cubicBezTo>
                  <a:close/>
                  <a:moveTo>
                    <a:pt x="535" y="317"/>
                  </a:moveTo>
                  <a:cubicBezTo>
                    <a:pt x="532" y="302"/>
                    <a:pt x="510" y="306"/>
                    <a:pt x="506" y="293"/>
                  </a:cubicBezTo>
                  <a:cubicBezTo>
                    <a:pt x="497" y="288"/>
                    <a:pt x="487" y="292"/>
                    <a:pt x="477" y="291"/>
                  </a:cubicBezTo>
                  <a:cubicBezTo>
                    <a:pt x="469" y="290"/>
                    <a:pt x="460" y="282"/>
                    <a:pt x="452" y="289"/>
                  </a:cubicBezTo>
                  <a:cubicBezTo>
                    <a:pt x="454" y="292"/>
                    <a:pt x="460" y="291"/>
                    <a:pt x="464" y="293"/>
                  </a:cubicBezTo>
                  <a:cubicBezTo>
                    <a:pt x="461" y="296"/>
                    <a:pt x="459" y="300"/>
                    <a:pt x="457" y="303"/>
                  </a:cubicBezTo>
                  <a:cubicBezTo>
                    <a:pt x="448" y="303"/>
                    <a:pt x="437" y="298"/>
                    <a:pt x="430" y="302"/>
                  </a:cubicBezTo>
                  <a:cubicBezTo>
                    <a:pt x="432" y="313"/>
                    <a:pt x="439" y="310"/>
                    <a:pt x="447" y="309"/>
                  </a:cubicBezTo>
                  <a:cubicBezTo>
                    <a:pt x="462" y="308"/>
                    <a:pt x="473" y="311"/>
                    <a:pt x="478" y="317"/>
                  </a:cubicBezTo>
                  <a:cubicBezTo>
                    <a:pt x="494" y="307"/>
                    <a:pt x="518" y="322"/>
                    <a:pt x="535" y="317"/>
                  </a:cubicBezTo>
                  <a:close/>
                  <a:moveTo>
                    <a:pt x="357" y="299"/>
                  </a:moveTo>
                  <a:cubicBezTo>
                    <a:pt x="363" y="312"/>
                    <a:pt x="381" y="309"/>
                    <a:pt x="394" y="309"/>
                  </a:cubicBezTo>
                  <a:cubicBezTo>
                    <a:pt x="390" y="297"/>
                    <a:pt x="370" y="299"/>
                    <a:pt x="357" y="299"/>
                  </a:cubicBezTo>
                  <a:close/>
                  <a:moveTo>
                    <a:pt x="592" y="326"/>
                  </a:moveTo>
                  <a:cubicBezTo>
                    <a:pt x="578" y="326"/>
                    <a:pt x="558" y="310"/>
                    <a:pt x="553" y="327"/>
                  </a:cubicBezTo>
                  <a:cubicBezTo>
                    <a:pt x="563" y="330"/>
                    <a:pt x="584" y="336"/>
                    <a:pt x="592" y="326"/>
                  </a:cubicBezTo>
                  <a:close/>
                  <a:moveTo>
                    <a:pt x="598" y="336"/>
                  </a:moveTo>
                  <a:cubicBezTo>
                    <a:pt x="599" y="332"/>
                    <a:pt x="592" y="332"/>
                    <a:pt x="592" y="335"/>
                  </a:cubicBezTo>
                  <a:cubicBezTo>
                    <a:pt x="593" y="336"/>
                    <a:pt x="596" y="336"/>
                    <a:pt x="598" y="336"/>
                  </a:cubicBezTo>
                  <a:close/>
                  <a:moveTo>
                    <a:pt x="630" y="336"/>
                  </a:moveTo>
                  <a:cubicBezTo>
                    <a:pt x="631" y="332"/>
                    <a:pt x="624" y="332"/>
                    <a:pt x="624" y="335"/>
                  </a:cubicBezTo>
                  <a:cubicBezTo>
                    <a:pt x="626" y="335"/>
                    <a:pt x="628" y="338"/>
                    <a:pt x="630" y="336"/>
                  </a:cubicBezTo>
                  <a:close/>
                  <a:moveTo>
                    <a:pt x="642" y="341"/>
                  </a:moveTo>
                  <a:cubicBezTo>
                    <a:pt x="645" y="349"/>
                    <a:pt x="649" y="338"/>
                    <a:pt x="642" y="341"/>
                  </a:cubicBezTo>
                  <a:close/>
                  <a:moveTo>
                    <a:pt x="635" y="350"/>
                  </a:moveTo>
                  <a:cubicBezTo>
                    <a:pt x="634" y="348"/>
                    <a:pt x="633" y="345"/>
                    <a:pt x="629" y="345"/>
                  </a:cubicBezTo>
                  <a:cubicBezTo>
                    <a:pt x="627" y="347"/>
                    <a:pt x="630" y="348"/>
                    <a:pt x="630" y="350"/>
                  </a:cubicBezTo>
                  <a:cubicBezTo>
                    <a:pt x="632" y="350"/>
                    <a:pt x="633" y="350"/>
                    <a:pt x="635" y="350"/>
                  </a:cubicBezTo>
                  <a:close/>
                  <a:moveTo>
                    <a:pt x="649" y="363"/>
                  </a:moveTo>
                  <a:cubicBezTo>
                    <a:pt x="649" y="369"/>
                    <a:pt x="643" y="362"/>
                    <a:pt x="642" y="365"/>
                  </a:cubicBezTo>
                  <a:cubicBezTo>
                    <a:pt x="641" y="368"/>
                    <a:pt x="643" y="369"/>
                    <a:pt x="645" y="369"/>
                  </a:cubicBezTo>
                  <a:cubicBezTo>
                    <a:pt x="647" y="367"/>
                    <a:pt x="650" y="366"/>
                    <a:pt x="653" y="365"/>
                  </a:cubicBezTo>
                  <a:cubicBezTo>
                    <a:pt x="653" y="363"/>
                    <a:pt x="652" y="362"/>
                    <a:pt x="649" y="363"/>
                  </a:cubicBezTo>
                  <a:close/>
                  <a:moveTo>
                    <a:pt x="650" y="376"/>
                  </a:moveTo>
                  <a:cubicBezTo>
                    <a:pt x="647" y="377"/>
                    <a:pt x="647" y="374"/>
                    <a:pt x="645" y="376"/>
                  </a:cubicBezTo>
                  <a:cubicBezTo>
                    <a:pt x="645" y="378"/>
                    <a:pt x="646" y="379"/>
                    <a:pt x="646" y="380"/>
                  </a:cubicBezTo>
                  <a:cubicBezTo>
                    <a:pt x="648" y="380"/>
                    <a:pt x="649" y="380"/>
                    <a:pt x="650" y="380"/>
                  </a:cubicBezTo>
                  <a:cubicBezTo>
                    <a:pt x="650" y="379"/>
                    <a:pt x="650" y="377"/>
                    <a:pt x="650" y="376"/>
                  </a:cubicBezTo>
                  <a:close/>
                  <a:moveTo>
                    <a:pt x="652" y="389"/>
                  </a:moveTo>
                  <a:cubicBezTo>
                    <a:pt x="650" y="388"/>
                    <a:pt x="649" y="387"/>
                    <a:pt x="645" y="388"/>
                  </a:cubicBezTo>
                  <a:cubicBezTo>
                    <a:pt x="647" y="391"/>
                    <a:pt x="647" y="395"/>
                    <a:pt x="651" y="395"/>
                  </a:cubicBezTo>
                  <a:cubicBezTo>
                    <a:pt x="653" y="392"/>
                    <a:pt x="653" y="392"/>
                    <a:pt x="652" y="389"/>
                  </a:cubicBezTo>
                  <a:close/>
                  <a:moveTo>
                    <a:pt x="645" y="400"/>
                  </a:moveTo>
                  <a:cubicBezTo>
                    <a:pt x="645" y="401"/>
                    <a:pt x="645" y="402"/>
                    <a:pt x="645" y="403"/>
                  </a:cubicBezTo>
                  <a:cubicBezTo>
                    <a:pt x="647" y="405"/>
                    <a:pt x="652" y="404"/>
                    <a:pt x="650" y="399"/>
                  </a:cubicBezTo>
                  <a:cubicBezTo>
                    <a:pt x="648" y="399"/>
                    <a:pt x="646" y="399"/>
                    <a:pt x="645" y="400"/>
                  </a:cubicBezTo>
                  <a:close/>
                  <a:moveTo>
                    <a:pt x="464" y="411"/>
                  </a:moveTo>
                  <a:cubicBezTo>
                    <a:pt x="467" y="411"/>
                    <a:pt x="469" y="410"/>
                    <a:pt x="472" y="410"/>
                  </a:cubicBezTo>
                  <a:cubicBezTo>
                    <a:pt x="472" y="407"/>
                    <a:pt x="472" y="405"/>
                    <a:pt x="472" y="402"/>
                  </a:cubicBezTo>
                  <a:cubicBezTo>
                    <a:pt x="464" y="398"/>
                    <a:pt x="458" y="406"/>
                    <a:pt x="464" y="411"/>
                  </a:cubicBezTo>
                  <a:close/>
                  <a:moveTo>
                    <a:pt x="642" y="410"/>
                  </a:moveTo>
                  <a:cubicBezTo>
                    <a:pt x="640" y="410"/>
                    <a:pt x="638" y="410"/>
                    <a:pt x="637" y="410"/>
                  </a:cubicBezTo>
                  <a:cubicBezTo>
                    <a:pt x="636" y="414"/>
                    <a:pt x="643" y="414"/>
                    <a:pt x="642" y="410"/>
                  </a:cubicBezTo>
                  <a:close/>
                  <a:moveTo>
                    <a:pt x="673" y="420"/>
                  </a:moveTo>
                  <a:cubicBezTo>
                    <a:pt x="674" y="417"/>
                    <a:pt x="673" y="415"/>
                    <a:pt x="669" y="414"/>
                  </a:cubicBezTo>
                  <a:cubicBezTo>
                    <a:pt x="667" y="417"/>
                    <a:pt x="669" y="422"/>
                    <a:pt x="673" y="420"/>
                  </a:cubicBezTo>
                  <a:close/>
                  <a:moveTo>
                    <a:pt x="621" y="424"/>
                  </a:moveTo>
                  <a:cubicBezTo>
                    <a:pt x="620" y="429"/>
                    <a:pt x="627" y="429"/>
                    <a:pt x="627" y="426"/>
                  </a:cubicBezTo>
                  <a:cubicBezTo>
                    <a:pt x="626" y="425"/>
                    <a:pt x="625" y="423"/>
                    <a:pt x="621" y="424"/>
                  </a:cubicBezTo>
                  <a:close/>
                  <a:moveTo>
                    <a:pt x="569" y="434"/>
                  </a:moveTo>
                  <a:cubicBezTo>
                    <a:pt x="569" y="435"/>
                    <a:pt x="569" y="436"/>
                    <a:pt x="569" y="437"/>
                  </a:cubicBezTo>
                  <a:cubicBezTo>
                    <a:pt x="573" y="438"/>
                    <a:pt x="575" y="438"/>
                    <a:pt x="580" y="437"/>
                  </a:cubicBezTo>
                  <a:cubicBezTo>
                    <a:pt x="580" y="436"/>
                    <a:pt x="580" y="435"/>
                    <a:pt x="580" y="434"/>
                  </a:cubicBezTo>
                  <a:cubicBezTo>
                    <a:pt x="578" y="434"/>
                    <a:pt x="571" y="432"/>
                    <a:pt x="569" y="434"/>
                  </a:cubicBezTo>
                  <a:close/>
                  <a:moveTo>
                    <a:pt x="52" y="579"/>
                  </a:moveTo>
                  <a:cubicBezTo>
                    <a:pt x="49" y="578"/>
                    <a:pt x="49" y="581"/>
                    <a:pt x="46" y="581"/>
                  </a:cubicBezTo>
                  <a:cubicBezTo>
                    <a:pt x="46" y="579"/>
                    <a:pt x="45" y="577"/>
                    <a:pt x="45" y="575"/>
                  </a:cubicBezTo>
                  <a:cubicBezTo>
                    <a:pt x="43" y="575"/>
                    <a:pt x="42" y="575"/>
                    <a:pt x="41" y="575"/>
                  </a:cubicBezTo>
                  <a:cubicBezTo>
                    <a:pt x="41" y="580"/>
                    <a:pt x="36" y="581"/>
                    <a:pt x="36" y="585"/>
                  </a:cubicBezTo>
                  <a:cubicBezTo>
                    <a:pt x="38" y="589"/>
                    <a:pt x="40" y="583"/>
                    <a:pt x="41" y="585"/>
                  </a:cubicBezTo>
                  <a:cubicBezTo>
                    <a:pt x="40" y="589"/>
                    <a:pt x="36" y="589"/>
                    <a:pt x="38" y="595"/>
                  </a:cubicBezTo>
                  <a:cubicBezTo>
                    <a:pt x="39" y="595"/>
                    <a:pt x="40" y="595"/>
                    <a:pt x="40" y="596"/>
                  </a:cubicBezTo>
                  <a:cubicBezTo>
                    <a:pt x="45" y="595"/>
                    <a:pt x="48" y="592"/>
                    <a:pt x="47" y="585"/>
                  </a:cubicBezTo>
                  <a:cubicBezTo>
                    <a:pt x="51" y="585"/>
                    <a:pt x="55" y="583"/>
                    <a:pt x="52" y="579"/>
                  </a:cubicBezTo>
                  <a:close/>
                  <a:moveTo>
                    <a:pt x="53" y="591"/>
                  </a:moveTo>
                  <a:cubicBezTo>
                    <a:pt x="57" y="592"/>
                    <a:pt x="59" y="587"/>
                    <a:pt x="57" y="584"/>
                  </a:cubicBezTo>
                  <a:cubicBezTo>
                    <a:pt x="53" y="584"/>
                    <a:pt x="51" y="589"/>
                    <a:pt x="53" y="591"/>
                  </a:cubicBezTo>
                  <a:close/>
                  <a:moveTo>
                    <a:pt x="66" y="593"/>
                  </a:moveTo>
                  <a:cubicBezTo>
                    <a:pt x="69" y="593"/>
                    <a:pt x="72" y="591"/>
                    <a:pt x="72" y="588"/>
                  </a:cubicBezTo>
                  <a:cubicBezTo>
                    <a:pt x="69" y="586"/>
                    <a:pt x="64" y="588"/>
                    <a:pt x="66" y="593"/>
                  </a:cubicBezTo>
                  <a:close/>
                  <a:moveTo>
                    <a:pt x="48" y="601"/>
                  </a:moveTo>
                  <a:cubicBezTo>
                    <a:pt x="51" y="601"/>
                    <a:pt x="53" y="600"/>
                    <a:pt x="52" y="598"/>
                  </a:cubicBezTo>
                  <a:cubicBezTo>
                    <a:pt x="51" y="598"/>
                    <a:pt x="51" y="597"/>
                    <a:pt x="49" y="597"/>
                  </a:cubicBezTo>
                  <a:cubicBezTo>
                    <a:pt x="49" y="598"/>
                    <a:pt x="48" y="599"/>
                    <a:pt x="48" y="601"/>
                  </a:cubicBezTo>
                  <a:close/>
                  <a:moveTo>
                    <a:pt x="379" y="1349"/>
                  </a:moveTo>
                  <a:cubicBezTo>
                    <a:pt x="375" y="1358"/>
                    <a:pt x="385" y="1363"/>
                    <a:pt x="383" y="1371"/>
                  </a:cubicBezTo>
                  <a:cubicBezTo>
                    <a:pt x="387" y="1371"/>
                    <a:pt x="388" y="1373"/>
                    <a:pt x="392" y="1373"/>
                  </a:cubicBezTo>
                  <a:cubicBezTo>
                    <a:pt x="395" y="1363"/>
                    <a:pt x="386" y="1364"/>
                    <a:pt x="389" y="1355"/>
                  </a:cubicBezTo>
                  <a:cubicBezTo>
                    <a:pt x="386" y="1352"/>
                    <a:pt x="385" y="1348"/>
                    <a:pt x="379" y="1349"/>
                  </a:cubicBezTo>
                  <a:close/>
                  <a:moveTo>
                    <a:pt x="394" y="1384"/>
                  </a:moveTo>
                  <a:cubicBezTo>
                    <a:pt x="395" y="1383"/>
                    <a:pt x="395" y="1381"/>
                    <a:pt x="395" y="1378"/>
                  </a:cubicBezTo>
                  <a:cubicBezTo>
                    <a:pt x="393" y="1378"/>
                    <a:pt x="390" y="1378"/>
                    <a:pt x="389" y="1379"/>
                  </a:cubicBezTo>
                  <a:cubicBezTo>
                    <a:pt x="388" y="1383"/>
                    <a:pt x="391" y="1384"/>
                    <a:pt x="394" y="1384"/>
                  </a:cubicBezTo>
                  <a:close/>
                  <a:moveTo>
                    <a:pt x="388" y="1389"/>
                  </a:moveTo>
                  <a:cubicBezTo>
                    <a:pt x="388" y="1388"/>
                    <a:pt x="388" y="1386"/>
                    <a:pt x="388" y="1385"/>
                  </a:cubicBezTo>
                  <a:cubicBezTo>
                    <a:pt x="387" y="1385"/>
                    <a:pt x="386" y="1385"/>
                    <a:pt x="384" y="1385"/>
                  </a:cubicBezTo>
                  <a:cubicBezTo>
                    <a:pt x="384" y="1387"/>
                    <a:pt x="386" y="1389"/>
                    <a:pt x="388" y="1389"/>
                  </a:cubicBezTo>
                  <a:close/>
                  <a:moveTo>
                    <a:pt x="420" y="1483"/>
                  </a:moveTo>
                  <a:cubicBezTo>
                    <a:pt x="420" y="1487"/>
                    <a:pt x="424" y="1492"/>
                    <a:pt x="427" y="1490"/>
                  </a:cubicBezTo>
                  <a:cubicBezTo>
                    <a:pt x="426" y="1487"/>
                    <a:pt x="425" y="1485"/>
                    <a:pt x="424" y="1483"/>
                  </a:cubicBezTo>
                  <a:cubicBezTo>
                    <a:pt x="422" y="1483"/>
                    <a:pt x="421" y="1483"/>
                    <a:pt x="420" y="1483"/>
                  </a:cubicBezTo>
                  <a:close/>
                  <a:moveTo>
                    <a:pt x="428" y="1484"/>
                  </a:moveTo>
                  <a:cubicBezTo>
                    <a:pt x="428" y="1485"/>
                    <a:pt x="428" y="1486"/>
                    <a:pt x="428" y="1487"/>
                  </a:cubicBezTo>
                  <a:cubicBezTo>
                    <a:pt x="430" y="1487"/>
                    <a:pt x="431" y="1487"/>
                    <a:pt x="431" y="1485"/>
                  </a:cubicBezTo>
                  <a:cubicBezTo>
                    <a:pt x="430" y="1485"/>
                    <a:pt x="430" y="1483"/>
                    <a:pt x="428" y="1484"/>
                  </a:cubicBezTo>
                  <a:close/>
                  <a:moveTo>
                    <a:pt x="443" y="1502"/>
                  </a:moveTo>
                  <a:cubicBezTo>
                    <a:pt x="439" y="1501"/>
                    <a:pt x="436" y="1499"/>
                    <a:pt x="432" y="1497"/>
                  </a:cubicBezTo>
                  <a:cubicBezTo>
                    <a:pt x="432" y="1502"/>
                    <a:pt x="442" y="1505"/>
                    <a:pt x="443" y="1502"/>
                  </a:cubicBezTo>
                  <a:close/>
                  <a:moveTo>
                    <a:pt x="582" y="1512"/>
                  </a:moveTo>
                  <a:cubicBezTo>
                    <a:pt x="579" y="1504"/>
                    <a:pt x="566" y="1509"/>
                    <a:pt x="566" y="1516"/>
                  </a:cubicBezTo>
                  <a:cubicBezTo>
                    <a:pt x="570" y="1518"/>
                    <a:pt x="573" y="1515"/>
                    <a:pt x="578" y="1516"/>
                  </a:cubicBezTo>
                  <a:cubicBezTo>
                    <a:pt x="577" y="1519"/>
                    <a:pt x="580" y="1518"/>
                    <a:pt x="580" y="1519"/>
                  </a:cubicBezTo>
                  <a:cubicBezTo>
                    <a:pt x="586" y="1518"/>
                    <a:pt x="594" y="1518"/>
                    <a:pt x="597" y="1513"/>
                  </a:cubicBezTo>
                  <a:cubicBezTo>
                    <a:pt x="592" y="1510"/>
                    <a:pt x="586" y="1508"/>
                    <a:pt x="582" y="1512"/>
                  </a:cubicBezTo>
                  <a:close/>
                  <a:moveTo>
                    <a:pt x="1053" y="853"/>
                  </a:moveTo>
                  <a:cubicBezTo>
                    <a:pt x="1053" y="849"/>
                    <a:pt x="1055" y="846"/>
                    <a:pt x="1054" y="844"/>
                  </a:cubicBezTo>
                  <a:cubicBezTo>
                    <a:pt x="1053" y="835"/>
                    <a:pt x="1043" y="831"/>
                    <a:pt x="1033" y="831"/>
                  </a:cubicBezTo>
                  <a:cubicBezTo>
                    <a:pt x="1026" y="827"/>
                    <a:pt x="1022" y="819"/>
                    <a:pt x="1014" y="815"/>
                  </a:cubicBezTo>
                  <a:cubicBezTo>
                    <a:pt x="1003" y="793"/>
                    <a:pt x="989" y="769"/>
                    <a:pt x="958" y="770"/>
                  </a:cubicBezTo>
                  <a:cubicBezTo>
                    <a:pt x="954" y="765"/>
                    <a:pt x="948" y="761"/>
                    <a:pt x="940" y="760"/>
                  </a:cubicBezTo>
                  <a:cubicBezTo>
                    <a:pt x="929" y="743"/>
                    <a:pt x="911" y="749"/>
                    <a:pt x="897" y="757"/>
                  </a:cubicBezTo>
                  <a:cubicBezTo>
                    <a:pt x="900" y="752"/>
                    <a:pt x="903" y="748"/>
                    <a:pt x="907" y="744"/>
                  </a:cubicBezTo>
                  <a:cubicBezTo>
                    <a:pt x="903" y="739"/>
                    <a:pt x="903" y="724"/>
                    <a:pt x="890" y="725"/>
                  </a:cubicBezTo>
                  <a:cubicBezTo>
                    <a:pt x="885" y="712"/>
                    <a:pt x="867" y="711"/>
                    <a:pt x="861" y="700"/>
                  </a:cubicBezTo>
                  <a:cubicBezTo>
                    <a:pt x="852" y="700"/>
                    <a:pt x="847" y="697"/>
                    <a:pt x="841" y="696"/>
                  </a:cubicBezTo>
                  <a:cubicBezTo>
                    <a:pt x="835" y="698"/>
                    <a:pt x="834" y="706"/>
                    <a:pt x="832" y="710"/>
                  </a:cubicBezTo>
                  <a:cubicBezTo>
                    <a:pt x="829" y="709"/>
                    <a:pt x="825" y="710"/>
                    <a:pt x="824" y="707"/>
                  </a:cubicBezTo>
                  <a:cubicBezTo>
                    <a:pt x="830" y="702"/>
                    <a:pt x="834" y="695"/>
                    <a:pt x="837" y="687"/>
                  </a:cubicBezTo>
                  <a:cubicBezTo>
                    <a:pt x="829" y="681"/>
                    <a:pt x="813" y="680"/>
                    <a:pt x="813" y="668"/>
                  </a:cubicBezTo>
                  <a:cubicBezTo>
                    <a:pt x="808" y="665"/>
                    <a:pt x="806" y="672"/>
                    <a:pt x="800" y="669"/>
                  </a:cubicBezTo>
                  <a:cubicBezTo>
                    <a:pt x="798" y="674"/>
                    <a:pt x="806" y="674"/>
                    <a:pt x="803" y="676"/>
                  </a:cubicBezTo>
                  <a:cubicBezTo>
                    <a:pt x="798" y="676"/>
                    <a:pt x="792" y="676"/>
                    <a:pt x="793" y="670"/>
                  </a:cubicBezTo>
                  <a:cubicBezTo>
                    <a:pt x="801" y="666"/>
                    <a:pt x="804" y="658"/>
                    <a:pt x="813" y="657"/>
                  </a:cubicBezTo>
                  <a:cubicBezTo>
                    <a:pt x="812" y="651"/>
                    <a:pt x="817" y="651"/>
                    <a:pt x="815" y="645"/>
                  </a:cubicBezTo>
                  <a:cubicBezTo>
                    <a:pt x="787" y="646"/>
                    <a:pt x="810" y="601"/>
                    <a:pt x="791" y="593"/>
                  </a:cubicBezTo>
                  <a:cubicBezTo>
                    <a:pt x="789" y="594"/>
                    <a:pt x="791" y="598"/>
                    <a:pt x="788" y="597"/>
                  </a:cubicBezTo>
                  <a:cubicBezTo>
                    <a:pt x="787" y="582"/>
                    <a:pt x="774" y="580"/>
                    <a:pt x="771" y="567"/>
                  </a:cubicBezTo>
                  <a:cubicBezTo>
                    <a:pt x="753" y="565"/>
                    <a:pt x="744" y="544"/>
                    <a:pt x="723" y="551"/>
                  </a:cubicBezTo>
                  <a:cubicBezTo>
                    <a:pt x="712" y="548"/>
                    <a:pt x="703" y="544"/>
                    <a:pt x="691" y="542"/>
                  </a:cubicBezTo>
                  <a:cubicBezTo>
                    <a:pt x="690" y="540"/>
                    <a:pt x="689" y="538"/>
                    <a:pt x="689" y="535"/>
                  </a:cubicBezTo>
                  <a:cubicBezTo>
                    <a:pt x="685" y="534"/>
                    <a:pt x="685" y="536"/>
                    <a:pt x="682" y="534"/>
                  </a:cubicBezTo>
                  <a:cubicBezTo>
                    <a:pt x="682" y="524"/>
                    <a:pt x="671" y="525"/>
                    <a:pt x="666" y="520"/>
                  </a:cubicBezTo>
                  <a:cubicBezTo>
                    <a:pt x="673" y="499"/>
                    <a:pt x="649" y="495"/>
                    <a:pt x="640" y="485"/>
                  </a:cubicBezTo>
                  <a:cubicBezTo>
                    <a:pt x="633" y="486"/>
                    <a:pt x="627" y="485"/>
                    <a:pt x="622" y="482"/>
                  </a:cubicBezTo>
                  <a:cubicBezTo>
                    <a:pt x="624" y="476"/>
                    <a:pt x="630" y="476"/>
                    <a:pt x="631" y="471"/>
                  </a:cubicBezTo>
                  <a:cubicBezTo>
                    <a:pt x="627" y="467"/>
                    <a:pt x="619" y="465"/>
                    <a:pt x="615" y="461"/>
                  </a:cubicBezTo>
                  <a:cubicBezTo>
                    <a:pt x="619" y="461"/>
                    <a:pt x="622" y="461"/>
                    <a:pt x="626" y="461"/>
                  </a:cubicBezTo>
                  <a:cubicBezTo>
                    <a:pt x="629" y="456"/>
                    <a:pt x="633" y="454"/>
                    <a:pt x="633" y="447"/>
                  </a:cubicBezTo>
                  <a:cubicBezTo>
                    <a:pt x="630" y="444"/>
                    <a:pt x="627" y="448"/>
                    <a:pt x="623" y="448"/>
                  </a:cubicBezTo>
                  <a:cubicBezTo>
                    <a:pt x="621" y="457"/>
                    <a:pt x="610" y="457"/>
                    <a:pt x="602" y="461"/>
                  </a:cubicBezTo>
                  <a:cubicBezTo>
                    <a:pt x="602" y="456"/>
                    <a:pt x="598" y="450"/>
                    <a:pt x="598" y="448"/>
                  </a:cubicBezTo>
                  <a:cubicBezTo>
                    <a:pt x="602" y="447"/>
                    <a:pt x="609" y="449"/>
                    <a:pt x="611" y="447"/>
                  </a:cubicBezTo>
                  <a:cubicBezTo>
                    <a:pt x="599" y="443"/>
                    <a:pt x="589" y="440"/>
                    <a:pt x="577" y="441"/>
                  </a:cubicBezTo>
                  <a:cubicBezTo>
                    <a:pt x="568" y="442"/>
                    <a:pt x="559" y="448"/>
                    <a:pt x="550" y="447"/>
                  </a:cubicBezTo>
                  <a:cubicBezTo>
                    <a:pt x="544" y="446"/>
                    <a:pt x="538" y="437"/>
                    <a:pt x="531" y="435"/>
                  </a:cubicBezTo>
                  <a:cubicBezTo>
                    <a:pt x="517" y="430"/>
                    <a:pt x="503" y="438"/>
                    <a:pt x="492" y="428"/>
                  </a:cubicBezTo>
                  <a:cubicBezTo>
                    <a:pt x="492" y="425"/>
                    <a:pt x="492" y="422"/>
                    <a:pt x="492" y="419"/>
                  </a:cubicBezTo>
                  <a:cubicBezTo>
                    <a:pt x="478" y="407"/>
                    <a:pt x="446" y="414"/>
                    <a:pt x="431" y="421"/>
                  </a:cubicBezTo>
                  <a:cubicBezTo>
                    <a:pt x="430" y="417"/>
                    <a:pt x="433" y="413"/>
                    <a:pt x="430" y="408"/>
                  </a:cubicBezTo>
                  <a:cubicBezTo>
                    <a:pt x="437" y="404"/>
                    <a:pt x="449" y="407"/>
                    <a:pt x="449" y="396"/>
                  </a:cubicBezTo>
                  <a:cubicBezTo>
                    <a:pt x="433" y="386"/>
                    <a:pt x="425" y="407"/>
                    <a:pt x="413" y="401"/>
                  </a:cubicBezTo>
                  <a:cubicBezTo>
                    <a:pt x="407" y="406"/>
                    <a:pt x="397" y="410"/>
                    <a:pt x="387" y="406"/>
                  </a:cubicBezTo>
                  <a:cubicBezTo>
                    <a:pt x="384" y="408"/>
                    <a:pt x="384" y="411"/>
                    <a:pt x="380" y="412"/>
                  </a:cubicBezTo>
                  <a:cubicBezTo>
                    <a:pt x="363" y="406"/>
                    <a:pt x="352" y="420"/>
                    <a:pt x="349" y="433"/>
                  </a:cubicBezTo>
                  <a:cubicBezTo>
                    <a:pt x="337" y="435"/>
                    <a:pt x="329" y="442"/>
                    <a:pt x="319" y="446"/>
                  </a:cubicBezTo>
                  <a:cubicBezTo>
                    <a:pt x="316" y="445"/>
                    <a:pt x="313" y="443"/>
                    <a:pt x="310" y="440"/>
                  </a:cubicBezTo>
                  <a:cubicBezTo>
                    <a:pt x="310" y="438"/>
                    <a:pt x="308" y="437"/>
                    <a:pt x="309" y="434"/>
                  </a:cubicBezTo>
                  <a:cubicBezTo>
                    <a:pt x="298" y="428"/>
                    <a:pt x="279" y="420"/>
                    <a:pt x="269" y="431"/>
                  </a:cubicBezTo>
                  <a:cubicBezTo>
                    <a:pt x="268" y="429"/>
                    <a:pt x="265" y="430"/>
                    <a:pt x="262" y="430"/>
                  </a:cubicBezTo>
                  <a:cubicBezTo>
                    <a:pt x="251" y="441"/>
                    <a:pt x="244" y="432"/>
                    <a:pt x="232" y="432"/>
                  </a:cubicBezTo>
                  <a:cubicBezTo>
                    <a:pt x="232" y="429"/>
                    <a:pt x="233" y="428"/>
                    <a:pt x="233" y="424"/>
                  </a:cubicBezTo>
                  <a:cubicBezTo>
                    <a:pt x="222" y="421"/>
                    <a:pt x="221" y="408"/>
                    <a:pt x="220" y="395"/>
                  </a:cubicBezTo>
                  <a:cubicBezTo>
                    <a:pt x="223" y="394"/>
                    <a:pt x="226" y="393"/>
                    <a:pt x="227" y="390"/>
                  </a:cubicBezTo>
                  <a:cubicBezTo>
                    <a:pt x="225" y="383"/>
                    <a:pt x="228" y="380"/>
                    <a:pt x="235" y="379"/>
                  </a:cubicBezTo>
                  <a:cubicBezTo>
                    <a:pt x="237" y="366"/>
                    <a:pt x="245" y="358"/>
                    <a:pt x="254" y="351"/>
                  </a:cubicBezTo>
                  <a:cubicBezTo>
                    <a:pt x="252" y="343"/>
                    <a:pt x="259" y="345"/>
                    <a:pt x="259" y="340"/>
                  </a:cubicBezTo>
                  <a:cubicBezTo>
                    <a:pt x="249" y="332"/>
                    <a:pt x="238" y="326"/>
                    <a:pt x="223" y="326"/>
                  </a:cubicBezTo>
                  <a:cubicBezTo>
                    <a:pt x="217" y="332"/>
                    <a:pt x="200" y="333"/>
                    <a:pt x="192" y="327"/>
                  </a:cubicBezTo>
                  <a:cubicBezTo>
                    <a:pt x="190" y="331"/>
                    <a:pt x="183" y="330"/>
                    <a:pt x="179" y="328"/>
                  </a:cubicBezTo>
                  <a:cubicBezTo>
                    <a:pt x="181" y="322"/>
                    <a:pt x="187" y="325"/>
                    <a:pt x="190" y="322"/>
                  </a:cubicBezTo>
                  <a:cubicBezTo>
                    <a:pt x="198" y="317"/>
                    <a:pt x="198" y="303"/>
                    <a:pt x="208" y="300"/>
                  </a:cubicBezTo>
                  <a:cubicBezTo>
                    <a:pt x="208" y="298"/>
                    <a:pt x="204" y="296"/>
                    <a:pt x="208" y="294"/>
                  </a:cubicBezTo>
                  <a:cubicBezTo>
                    <a:pt x="211" y="294"/>
                    <a:pt x="209" y="298"/>
                    <a:pt x="213" y="296"/>
                  </a:cubicBezTo>
                  <a:cubicBezTo>
                    <a:pt x="223" y="291"/>
                    <a:pt x="227" y="279"/>
                    <a:pt x="236" y="272"/>
                  </a:cubicBezTo>
                  <a:cubicBezTo>
                    <a:pt x="242" y="267"/>
                    <a:pt x="253" y="265"/>
                    <a:pt x="255" y="255"/>
                  </a:cubicBezTo>
                  <a:cubicBezTo>
                    <a:pt x="239" y="252"/>
                    <a:pt x="228" y="257"/>
                    <a:pt x="214" y="258"/>
                  </a:cubicBezTo>
                  <a:cubicBezTo>
                    <a:pt x="193" y="260"/>
                    <a:pt x="196" y="274"/>
                    <a:pt x="181" y="284"/>
                  </a:cubicBezTo>
                  <a:cubicBezTo>
                    <a:pt x="172" y="290"/>
                    <a:pt x="166" y="291"/>
                    <a:pt x="160" y="296"/>
                  </a:cubicBezTo>
                  <a:cubicBezTo>
                    <a:pt x="157" y="297"/>
                    <a:pt x="160" y="292"/>
                    <a:pt x="157" y="293"/>
                  </a:cubicBezTo>
                  <a:cubicBezTo>
                    <a:pt x="142" y="294"/>
                    <a:pt x="132" y="300"/>
                    <a:pt x="118" y="302"/>
                  </a:cubicBezTo>
                  <a:cubicBezTo>
                    <a:pt x="118" y="301"/>
                    <a:pt x="118" y="299"/>
                    <a:pt x="118" y="297"/>
                  </a:cubicBezTo>
                  <a:cubicBezTo>
                    <a:pt x="116" y="295"/>
                    <a:pt x="110" y="298"/>
                    <a:pt x="108" y="295"/>
                  </a:cubicBezTo>
                  <a:cubicBezTo>
                    <a:pt x="107" y="287"/>
                    <a:pt x="111" y="283"/>
                    <a:pt x="110" y="273"/>
                  </a:cubicBezTo>
                  <a:cubicBezTo>
                    <a:pt x="116" y="249"/>
                    <a:pt x="135" y="238"/>
                    <a:pt x="148" y="221"/>
                  </a:cubicBezTo>
                  <a:cubicBezTo>
                    <a:pt x="162" y="218"/>
                    <a:pt x="167" y="203"/>
                    <a:pt x="173" y="197"/>
                  </a:cubicBezTo>
                  <a:cubicBezTo>
                    <a:pt x="182" y="191"/>
                    <a:pt x="193" y="187"/>
                    <a:pt x="201" y="181"/>
                  </a:cubicBezTo>
                  <a:cubicBezTo>
                    <a:pt x="214" y="183"/>
                    <a:pt x="224" y="174"/>
                    <a:pt x="232" y="168"/>
                  </a:cubicBezTo>
                  <a:cubicBezTo>
                    <a:pt x="241" y="173"/>
                    <a:pt x="252" y="160"/>
                    <a:pt x="260" y="168"/>
                  </a:cubicBezTo>
                  <a:cubicBezTo>
                    <a:pt x="265" y="168"/>
                    <a:pt x="266" y="164"/>
                    <a:pt x="271" y="164"/>
                  </a:cubicBezTo>
                  <a:cubicBezTo>
                    <a:pt x="273" y="166"/>
                    <a:pt x="269" y="168"/>
                    <a:pt x="272" y="171"/>
                  </a:cubicBezTo>
                  <a:cubicBezTo>
                    <a:pt x="282" y="170"/>
                    <a:pt x="285" y="173"/>
                    <a:pt x="291" y="168"/>
                  </a:cubicBezTo>
                  <a:cubicBezTo>
                    <a:pt x="294" y="170"/>
                    <a:pt x="295" y="172"/>
                    <a:pt x="300" y="171"/>
                  </a:cubicBezTo>
                  <a:cubicBezTo>
                    <a:pt x="301" y="168"/>
                    <a:pt x="298" y="168"/>
                    <a:pt x="299" y="165"/>
                  </a:cubicBezTo>
                  <a:cubicBezTo>
                    <a:pt x="313" y="155"/>
                    <a:pt x="336" y="155"/>
                    <a:pt x="355" y="159"/>
                  </a:cubicBezTo>
                  <a:cubicBezTo>
                    <a:pt x="354" y="161"/>
                    <a:pt x="354" y="164"/>
                    <a:pt x="356" y="165"/>
                  </a:cubicBezTo>
                  <a:cubicBezTo>
                    <a:pt x="364" y="165"/>
                    <a:pt x="368" y="160"/>
                    <a:pt x="377" y="160"/>
                  </a:cubicBezTo>
                  <a:cubicBezTo>
                    <a:pt x="378" y="162"/>
                    <a:pt x="377" y="166"/>
                    <a:pt x="379" y="169"/>
                  </a:cubicBezTo>
                  <a:cubicBezTo>
                    <a:pt x="381" y="169"/>
                    <a:pt x="384" y="169"/>
                    <a:pt x="385" y="171"/>
                  </a:cubicBezTo>
                  <a:cubicBezTo>
                    <a:pt x="383" y="176"/>
                    <a:pt x="377" y="177"/>
                    <a:pt x="374" y="181"/>
                  </a:cubicBezTo>
                  <a:cubicBezTo>
                    <a:pt x="373" y="184"/>
                    <a:pt x="377" y="182"/>
                    <a:pt x="377" y="185"/>
                  </a:cubicBezTo>
                  <a:cubicBezTo>
                    <a:pt x="375" y="187"/>
                    <a:pt x="370" y="186"/>
                    <a:pt x="370" y="190"/>
                  </a:cubicBezTo>
                  <a:cubicBezTo>
                    <a:pt x="372" y="195"/>
                    <a:pt x="373" y="206"/>
                    <a:pt x="374" y="214"/>
                  </a:cubicBezTo>
                  <a:cubicBezTo>
                    <a:pt x="388" y="215"/>
                    <a:pt x="397" y="203"/>
                    <a:pt x="405" y="195"/>
                  </a:cubicBezTo>
                  <a:cubicBezTo>
                    <a:pt x="404" y="184"/>
                    <a:pt x="409" y="180"/>
                    <a:pt x="413" y="175"/>
                  </a:cubicBezTo>
                  <a:cubicBezTo>
                    <a:pt x="413" y="173"/>
                    <a:pt x="412" y="170"/>
                    <a:pt x="412" y="167"/>
                  </a:cubicBezTo>
                  <a:cubicBezTo>
                    <a:pt x="414" y="156"/>
                    <a:pt x="434" y="142"/>
                    <a:pt x="453" y="139"/>
                  </a:cubicBezTo>
                  <a:cubicBezTo>
                    <a:pt x="455" y="139"/>
                    <a:pt x="458" y="139"/>
                    <a:pt x="461" y="139"/>
                  </a:cubicBezTo>
                  <a:cubicBezTo>
                    <a:pt x="467" y="138"/>
                    <a:pt x="480" y="131"/>
                    <a:pt x="486" y="129"/>
                  </a:cubicBezTo>
                  <a:cubicBezTo>
                    <a:pt x="490" y="129"/>
                    <a:pt x="495" y="131"/>
                    <a:pt x="500" y="130"/>
                  </a:cubicBezTo>
                  <a:cubicBezTo>
                    <a:pt x="510" y="129"/>
                    <a:pt x="520" y="121"/>
                    <a:pt x="532" y="125"/>
                  </a:cubicBezTo>
                  <a:cubicBezTo>
                    <a:pt x="535" y="123"/>
                    <a:pt x="528" y="119"/>
                    <a:pt x="533" y="118"/>
                  </a:cubicBezTo>
                  <a:cubicBezTo>
                    <a:pt x="539" y="120"/>
                    <a:pt x="543" y="119"/>
                    <a:pt x="548" y="116"/>
                  </a:cubicBezTo>
                  <a:cubicBezTo>
                    <a:pt x="546" y="115"/>
                    <a:pt x="542" y="116"/>
                    <a:pt x="543" y="113"/>
                  </a:cubicBezTo>
                  <a:cubicBezTo>
                    <a:pt x="545" y="113"/>
                    <a:pt x="548" y="113"/>
                    <a:pt x="550" y="113"/>
                  </a:cubicBezTo>
                  <a:cubicBezTo>
                    <a:pt x="557" y="106"/>
                    <a:pt x="553" y="99"/>
                    <a:pt x="555" y="95"/>
                  </a:cubicBezTo>
                  <a:cubicBezTo>
                    <a:pt x="558" y="101"/>
                    <a:pt x="564" y="94"/>
                    <a:pt x="568" y="99"/>
                  </a:cubicBezTo>
                  <a:cubicBezTo>
                    <a:pt x="566" y="103"/>
                    <a:pt x="559" y="101"/>
                    <a:pt x="558" y="106"/>
                  </a:cubicBezTo>
                  <a:cubicBezTo>
                    <a:pt x="566" y="104"/>
                    <a:pt x="575" y="103"/>
                    <a:pt x="582" y="100"/>
                  </a:cubicBezTo>
                  <a:cubicBezTo>
                    <a:pt x="584" y="97"/>
                    <a:pt x="582" y="91"/>
                    <a:pt x="587" y="91"/>
                  </a:cubicBezTo>
                  <a:cubicBezTo>
                    <a:pt x="590" y="94"/>
                    <a:pt x="586" y="93"/>
                    <a:pt x="588" y="96"/>
                  </a:cubicBezTo>
                  <a:cubicBezTo>
                    <a:pt x="596" y="93"/>
                    <a:pt x="611" y="91"/>
                    <a:pt x="613" y="85"/>
                  </a:cubicBezTo>
                  <a:cubicBezTo>
                    <a:pt x="627" y="92"/>
                    <a:pt x="644" y="82"/>
                    <a:pt x="658" y="84"/>
                  </a:cubicBezTo>
                  <a:cubicBezTo>
                    <a:pt x="664" y="85"/>
                    <a:pt x="671" y="91"/>
                    <a:pt x="676" y="84"/>
                  </a:cubicBezTo>
                  <a:cubicBezTo>
                    <a:pt x="673" y="82"/>
                    <a:pt x="668" y="86"/>
                    <a:pt x="668" y="80"/>
                  </a:cubicBezTo>
                  <a:cubicBezTo>
                    <a:pt x="693" y="69"/>
                    <a:pt x="727" y="76"/>
                    <a:pt x="760" y="77"/>
                  </a:cubicBezTo>
                  <a:cubicBezTo>
                    <a:pt x="752" y="80"/>
                    <a:pt x="739" y="76"/>
                    <a:pt x="733" y="80"/>
                  </a:cubicBezTo>
                  <a:cubicBezTo>
                    <a:pt x="737" y="89"/>
                    <a:pt x="753" y="85"/>
                    <a:pt x="762" y="83"/>
                  </a:cubicBezTo>
                  <a:cubicBezTo>
                    <a:pt x="771" y="87"/>
                    <a:pt x="788" y="87"/>
                    <a:pt x="797" y="87"/>
                  </a:cubicBezTo>
                  <a:cubicBezTo>
                    <a:pt x="792" y="80"/>
                    <a:pt x="775" y="84"/>
                    <a:pt x="771" y="76"/>
                  </a:cubicBezTo>
                  <a:cubicBezTo>
                    <a:pt x="777" y="77"/>
                    <a:pt x="783" y="81"/>
                    <a:pt x="789" y="79"/>
                  </a:cubicBezTo>
                  <a:cubicBezTo>
                    <a:pt x="778" y="74"/>
                    <a:pt x="751" y="74"/>
                    <a:pt x="773" y="67"/>
                  </a:cubicBezTo>
                  <a:cubicBezTo>
                    <a:pt x="771" y="66"/>
                    <a:pt x="768" y="68"/>
                    <a:pt x="767" y="66"/>
                  </a:cubicBezTo>
                  <a:cubicBezTo>
                    <a:pt x="770" y="64"/>
                    <a:pt x="780" y="70"/>
                    <a:pt x="781" y="64"/>
                  </a:cubicBezTo>
                  <a:cubicBezTo>
                    <a:pt x="765" y="57"/>
                    <a:pt x="743" y="58"/>
                    <a:pt x="723" y="55"/>
                  </a:cubicBezTo>
                  <a:cubicBezTo>
                    <a:pt x="738" y="56"/>
                    <a:pt x="751" y="55"/>
                    <a:pt x="763" y="55"/>
                  </a:cubicBezTo>
                  <a:cubicBezTo>
                    <a:pt x="789" y="57"/>
                    <a:pt x="810" y="71"/>
                    <a:pt x="835" y="71"/>
                  </a:cubicBezTo>
                  <a:cubicBezTo>
                    <a:pt x="845" y="71"/>
                    <a:pt x="852" y="71"/>
                    <a:pt x="861" y="75"/>
                  </a:cubicBezTo>
                  <a:cubicBezTo>
                    <a:pt x="851" y="78"/>
                    <a:pt x="836" y="77"/>
                    <a:pt x="826" y="80"/>
                  </a:cubicBezTo>
                  <a:cubicBezTo>
                    <a:pt x="836" y="86"/>
                    <a:pt x="850" y="87"/>
                    <a:pt x="861" y="93"/>
                  </a:cubicBezTo>
                  <a:cubicBezTo>
                    <a:pt x="859" y="93"/>
                    <a:pt x="858" y="93"/>
                    <a:pt x="859" y="95"/>
                  </a:cubicBezTo>
                  <a:cubicBezTo>
                    <a:pt x="872" y="95"/>
                    <a:pt x="882" y="108"/>
                    <a:pt x="893" y="101"/>
                  </a:cubicBezTo>
                  <a:cubicBezTo>
                    <a:pt x="890" y="99"/>
                    <a:pt x="884" y="99"/>
                    <a:pt x="883" y="96"/>
                  </a:cubicBezTo>
                  <a:cubicBezTo>
                    <a:pt x="885" y="96"/>
                    <a:pt x="886" y="95"/>
                    <a:pt x="886" y="94"/>
                  </a:cubicBezTo>
                  <a:cubicBezTo>
                    <a:pt x="885" y="93"/>
                    <a:pt x="883" y="93"/>
                    <a:pt x="885" y="91"/>
                  </a:cubicBezTo>
                  <a:cubicBezTo>
                    <a:pt x="876" y="89"/>
                    <a:pt x="868" y="86"/>
                    <a:pt x="862" y="80"/>
                  </a:cubicBezTo>
                  <a:cubicBezTo>
                    <a:pt x="866" y="80"/>
                    <a:pt x="868" y="78"/>
                    <a:pt x="870" y="77"/>
                  </a:cubicBezTo>
                  <a:cubicBezTo>
                    <a:pt x="868" y="76"/>
                    <a:pt x="865" y="76"/>
                    <a:pt x="863" y="75"/>
                  </a:cubicBezTo>
                  <a:cubicBezTo>
                    <a:pt x="866" y="74"/>
                    <a:pt x="869" y="78"/>
                    <a:pt x="870" y="75"/>
                  </a:cubicBezTo>
                  <a:cubicBezTo>
                    <a:pt x="865" y="74"/>
                    <a:pt x="868" y="72"/>
                    <a:pt x="870" y="71"/>
                  </a:cubicBezTo>
                  <a:cubicBezTo>
                    <a:pt x="866" y="69"/>
                    <a:pt x="862" y="68"/>
                    <a:pt x="858" y="67"/>
                  </a:cubicBezTo>
                  <a:cubicBezTo>
                    <a:pt x="857" y="65"/>
                    <a:pt x="860" y="66"/>
                    <a:pt x="861" y="64"/>
                  </a:cubicBezTo>
                  <a:cubicBezTo>
                    <a:pt x="850" y="60"/>
                    <a:pt x="838" y="57"/>
                    <a:pt x="829" y="51"/>
                  </a:cubicBezTo>
                  <a:cubicBezTo>
                    <a:pt x="830" y="50"/>
                    <a:pt x="832" y="51"/>
                    <a:pt x="832" y="50"/>
                  </a:cubicBezTo>
                  <a:cubicBezTo>
                    <a:pt x="822" y="38"/>
                    <a:pt x="796" y="41"/>
                    <a:pt x="783" y="33"/>
                  </a:cubicBezTo>
                  <a:cubicBezTo>
                    <a:pt x="783" y="32"/>
                    <a:pt x="784" y="32"/>
                    <a:pt x="785" y="31"/>
                  </a:cubicBezTo>
                  <a:cubicBezTo>
                    <a:pt x="763" y="25"/>
                    <a:pt x="740" y="19"/>
                    <a:pt x="715" y="21"/>
                  </a:cubicBezTo>
                  <a:cubicBezTo>
                    <a:pt x="716" y="22"/>
                    <a:pt x="720" y="22"/>
                    <a:pt x="720" y="24"/>
                  </a:cubicBezTo>
                  <a:cubicBezTo>
                    <a:pt x="709" y="28"/>
                    <a:pt x="690" y="24"/>
                    <a:pt x="677" y="23"/>
                  </a:cubicBezTo>
                  <a:cubicBezTo>
                    <a:pt x="670" y="31"/>
                    <a:pt x="654" y="33"/>
                    <a:pt x="640" y="29"/>
                  </a:cubicBezTo>
                  <a:cubicBezTo>
                    <a:pt x="645" y="29"/>
                    <a:pt x="639" y="27"/>
                    <a:pt x="639" y="27"/>
                  </a:cubicBezTo>
                  <a:cubicBezTo>
                    <a:pt x="642" y="22"/>
                    <a:pt x="652" y="23"/>
                    <a:pt x="657" y="20"/>
                  </a:cubicBezTo>
                  <a:cubicBezTo>
                    <a:pt x="637" y="18"/>
                    <a:pt x="621" y="13"/>
                    <a:pt x="602" y="9"/>
                  </a:cubicBezTo>
                  <a:cubicBezTo>
                    <a:pt x="613" y="4"/>
                    <a:pt x="629" y="9"/>
                    <a:pt x="644" y="7"/>
                  </a:cubicBezTo>
                  <a:cubicBezTo>
                    <a:pt x="646" y="7"/>
                    <a:pt x="651" y="9"/>
                    <a:pt x="652" y="6"/>
                  </a:cubicBezTo>
                  <a:cubicBezTo>
                    <a:pt x="649" y="6"/>
                    <a:pt x="645" y="6"/>
                    <a:pt x="642" y="6"/>
                  </a:cubicBezTo>
                  <a:cubicBezTo>
                    <a:pt x="584" y="0"/>
                    <a:pt x="521" y="4"/>
                    <a:pt x="470" y="10"/>
                  </a:cubicBezTo>
                  <a:cubicBezTo>
                    <a:pt x="398" y="19"/>
                    <a:pt x="328" y="38"/>
                    <a:pt x="263" y="63"/>
                  </a:cubicBezTo>
                  <a:cubicBezTo>
                    <a:pt x="192" y="91"/>
                    <a:pt x="120" y="132"/>
                    <a:pt x="69" y="176"/>
                  </a:cubicBezTo>
                  <a:cubicBezTo>
                    <a:pt x="71" y="177"/>
                    <a:pt x="72" y="175"/>
                    <a:pt x="72" y="176"/>
                  </a:cubicBezTo>
                  <a:cubicBezTo>
                    <a:pt x="60" y="189"/>
                    <a:pt x="47" y="201"/>
                    <a:pt x="35" y="214"/>
                  </a:cubicBezTo>
                  <a:cubicBezTo>
                    <a:pt x="37" y="222"/>
                    <a:pt x="20" y="227"/>
                    <a:pt x="16" y="236"/>
                  </a:cubicBezTo>
                  <a:cubicBezTo>
                    <a:pt x="16" y="238"/>
                    <a:pt x="19" y="237"/>
                    <a:pt x="20" y="239"/>
                  </a:cubicBezTo>
                  <a:cubicBezTo>
                    <a:pt x="17" y="246"/>
                    <a:pt x="9" y="249"/>
                    <a:pt x="6" y="255"/>
                  </a:cubicBezTo>
                  <a:cubicBezTo>
                    <a:pt x="4" y="261"/>
                    <a:pt x="7" y="269"/>
                    <a:pt x="0" y="274"/>
                  </a:cubicBezTo>
                  <a:cubicBezTo>
                    <a:pt x="8" y="272"/>
                    <a:pt x="13" y="266"/>
                    <a:pt x="16" y="258"/>
                  </a:cubicBezTo>
                  <a:cubicBezTo>
                    <a:pt x="16" y="256"/>
                    <a:pt x="13" y="257"/>
                    <a:pt x="13" y="256"/>
                  </a:cubicBezTo>
                  <a:cubicBezTo>
                    <a:pt x="20" y="250"/>
                    <a:pt x="22" y="240"/>
                    <a:pt x="30" y="235"/>
                  </a:cubicBezTo>
                  <a:cubicBezTo>
                    <a:pt x="28" y="230"/>
                    <a:pt x="34" y="230"/>
                    <a:pt x="34" y="224"/>
                  </a:cubicBezTo>
                  <a:cubicBezTo>
                    <a:pt x="46" y="213"/>
                    <a:pt x="56" y="190"/>
                    <a:pt x="71" y="189"/>
                  </a:cubicBezTo>
                  <a:cubicBezTo>
                    <a:pt x="62" y="201"/>
                    <a:pt x="43" y="213"/>
                    <a:pt x="48" y="228"/>
                  </a:cubicBezTo>
                  <a:cubicBezTo>
                    <a:pt x="46" y="233"/>
                    <a:pt x="39" y="234"/>
                    <a:pt x="37" y="240"/>
                  </a:cubicBezTo>
                  <a:cubicBezTo>
                    <a:pt x="37" y="241"/>
                    <a:pt x="40" y="241"/>
                    <a:pt x="41" y="243"/>
                  </a:cubicBezTo>
                  <a:cubicBezTo>
                    <a:pt x="40" y="245"/>
                    <a:pt x="34" y="247"/>
                    <a:pt x="37" y="249"/>
                  </a:cubicBezTo>
                  <a:cubicBezTo>
                    <a:pt x="41" y="259"/>
                    <a:pt x="33" y="267"/>
                    <a:pt x="30" y="273"/>
                  </a:cubicBezTo>
                  <a:cubicBezTo>
                    <a:pt x="29" y="275"/>
                    <a:pt x="30" y="279"/>
                    <a:pt x="29" y="280"/>
                  </a:cubicBezTo>
                  <a:cubicBezTo>
                    <a:pt x="23" y="289"/>
                    <a:pt x="8" y="294"/>
                    <a:pt x="8" y="307"/>
                  </a:cubicBezTo>
                  <a:cubicBezTo>
                    <a:pt x="11" y="308"/>
                    <a:pt x="16" y="306"/>
                    <a:pt x="17" y="308"/>
                  </a:cubicBezTo>
                  <a:cubicBezTo>
                    <a:pt x="18" y="312"/>
                    <a:pt x="14" y="315"/>
                    <a:pt x="17" y="317"/>
                  </a:cubicBezTo>
                  <a:cubicBezTo>
                    <a:pt x="20" y="317"/>
                    <a:pt x="24" y="316"/>
                    <a:pt x="28" y="317"/>
                  </a:cubicBezTo>
                  <a:cubicBezTo>
                    <a:pt x="29" y="320"/>
                    <a:pt x="30" y="323"/>
                    <a:pt x="31" y="326"/>
                  </a:cubicBezTo>
                  <a:cubicBezTo>
                    <a:pt x="36" y="329"/>
                    <a:pt x="44" y="328"/>
                    <a:pt x="50" y="329"/>
                  </a:cubicBezTo>
                  <a:cubicBezTo>
                    <a:pt x="52" y="338"/>
                    <a:pt x="58" y="338"/>
                    <a:pt x="68" y="337"/>
                  </a:cubicBezTo>
                  <a:cubicBezTo>
                    <a:pt x="68" y="338"/>
                    <a:pt x="67" y="341"/>
                    <a:pt x="69" y="341"/>
                  </a:cubicBezTo>
                  <a:cubicBezTo>
                    <a:pt x="80" y="341"/>
                    <a:pt x="91" y="327"/>
                    <a:pt x="102" y="329"/>
                  </a:cubicBezTo>
                  <a:cubicBezTo>
                    <a:pt x="109" y="330"/>
                    <a:pt x="118" y="341"/>
                    <a:pt x="116" y="351"/>
                  </a:cubicBezTo>
                  <a:cubicBezTo>
                    <a:pt x="120" y="355"/>
                    <a:pt x="126" y="362"/>
                    <a:pt x="136" y="359"/>
                  </a:cubicBezTo>
                  <a:cubicBezTo>
                    <a:pt x="142" y="367"/>
                    <a:pt x="157" y="367"/>
                    <a:pt x="166" y="369"/>
                  </a:cubicBezTo>
                  <a:cubicBezTo>
                    <a:pt x="168" y="367"/>
                    <a:pt x="177" y="362"/>
                    <a:pt x="178" y="368"/>
                  </a:cubicBezTo>
                  <a:cubicBezTo>
                    <a:pt x="177" y="371"/>
                    <a:pt x="174" y="371"/>
                    <a:pt x="172" y="372"/>
                  </a:cubicBezTo>
                  <a:cubicBezTo>
                    <a:pt x="180" y="380"/>
                    <a:pt x="177" y="392"/>
                    <a:pt x="187" y="398"/>
                  </a:cubicBezTo>
                  <a:cubicBezTo>
                    <a:pt x="185" y="404"/>
                    <a:pt x="180" y="408"/>
                    <a:pt x="178" y="414"/>
                  </a:cubicBezTo>
                  <a:cubicBezTo>
                    <a:pt x="182" y="417"/>
                    <a:pt x="185" y="420"/>
                    <a:pt x="190" y="422"/>
                  </a:cubicBezTo>
                  <a:cubicBezTo>
                    <a:pt x="194" y="422"/>
                    <a:pt x="192" y="416"/>
                    <a:pt x="195" y="416"/>
                  </a:cubicBezTo>
                  <a:cubicBezTo>
                    <a:pt x="198" y="419"/>
                    <a:pt x="194" y="421"/>
                    <a:pt x="196" y="424"/>
                  </a:cubicBezTo>
                  <a:cubicBezTo>
                    <a:pt x="200" y="423"/>
                    <a:pt x="201" y="425"/>
                    <a:pt x="204" y="425"/>
                  </a:cubicBezTo>
                  <a:cubicBezTo>
                    <a:pt x="206" y="429"/>
                    <a:pt x="205" y="433"/>
                    <a:pt x="205" y="438"/>
                  </a:cubicBezTo>
                  <a:cubicBezTo>
                    <a:pt x="212" y="444"/>
                    <a:pt x="227" y="442"/>
                    <a:pt x="234" y="448"/>
                  </a:cubicBezTo>
                  <a:cubicBezTo>
                    <a:pt x="232" y="451"/>
                    <a:pt x="233" y="453"/>
                    <a:pt x="235" y="455"/>
                  </a:cubicBezTo>
                  <a:cubicBezTo>
                    <a:pt x="240" y="455"/>
                    <a:pt x="241" y="451"/>
                    <a:pt x="246" y="451"/>
                  </a:cubicBezTo>
                  <a:cubicBezTo>
                    <a:pt x="245" y="454"/>
                    <a:pt x="245" y="457"/>
                    <a:pt x="244" y="461"/>
                  </a:cubicBezTo>
                  <a:cubicBezTo>
                    <a:pt x="248" y="465"/>
                    <a:pt x="258" y="461"/>
                    <a:pt x="261" y="458"/>
                  </a:cubicBezTo>
                  <a:cubicBezTo>
                    <a:pt x="258" y="455"/>
                    <a:pt x="255" y="453"/>
                    <a:pt x="254" y="449"/>
                  </a:cubicBezTo>
                  <a:cubicBezTo>
                    <a:pt x="267" y="441"/>
                    <a:pt x="288" y="428"/>
                    <a:pt x="297" y="447"/>
                  </a:cubicBezTo>
                  <a:cubicBezTo>
                    <a:pt x="289" y="457"/>
                    <a:pt x="298" y="467"/>
                    <a:pt x="301" y="477"/>
                  </a:cubicBezTo>
                  <a:cubicBezTo>
                    <a:pt x="301" y="479"/>
                    <a:pt x="298" y="479"/>
                    <a:pt x="297" y="480"/>
                  </a:cubicBezTo>
                  <a:cubicBezTo>
                    <a:pt x="298" y="483"/>
                    <a:pt x="299" y="486"/>
                    <a:pt x="299" y="490"/>
                  </a:cubicBezTo>
                  <a:cubicBezTo>
                    <a:pt x="297" y="490"/>
                    <a:pt x="297" y="492"/>
                    <a:pt x="294" y="491"/>
                  </a:cubicBezTo>
                  <a:cubicBezTo>
                    <a:pt x="297" y="502"/>
                    <a:pt x="292" y="510"/>
                    <a:pt x="286" y="515"/>
                  </a:cubicBezTo>
                  <a:cubicBezTo>
                    <a:pt x="286" y="521"/>
                    <a:pt x="291" y="521"/>
                    <a:pt x="290" y="526"/>
                  </a:cubicBezTo>
                  <a:cubicBezTo>
                    <a:pt x="281" y="532"/>
                    <a:pt x="276" y="543"/>
                    <a:pt x="261" y="543"/>
                  </a:cubicBezTo>
                  <a:cubicBezTo>
                    <a:pt x="259" y="546"/>
                    <a:pt x="259" y="551"/>
                    <a:pt x="257" y="553"/>
                  </a:cubicBezTo>
                  <a:cubicBezTo>
                    <a:pt x="252" y="552"/>
                    <a:pt x="250" y="554"/>
                    <a:pt x="248" y="556"/>
                  </a:cubicBezTo>
                  <a:cubicBezTo>
                    <a:pt x="248" y="558"/>
                    <a:pt x="248" y="561"/>
                    <a:pt x="248" y="564"/>
                  </a:cubicBezTo>
                  <a:cubicBezTo>
                    <a:pt x="239" y="569"/>
                    <a:pt x="217" y="562"/>
                    <a:pt x="225" y="581"/>
                  </a:cubicBezTo>
                  <a:cubicBezTo>
                    <a:pt x="222" y="582"/>
                    <a:pt x="219" y="585"/>
                    <a:pt x="215" y="586"/>
                  </a:cubicBezTo>
                  <a:cubicBezTo>
                    <a:pt x="217" y="596"/>
                    <a:pt x="208" y="597"/>
                    <a:pt x="203" y="601"/>
                  </a:cubicBezTo>
                  <a:cubicBezTo>
                    <a:pt x="209" y="605"/>
                    <a:pt x="201" y="610"/>
                    <a:pt x="205" y="615"/>
                  </a:cubicBezTo>
                  <a:cubicBezTo>
                    <a:pt x="201" y="617"/>
                    <a:pt x="199" y="623"/>
                    <a:pt x="201" y="629"/>
                  </a:cubicBezTo>
                  <a:cubicBezTo>
                    <a:pt x="203" y="631"/>
                    <a:pt x="208" y="630"/>
                    <a:pt x="211" y="631"/>
                  </a:cubicBezTo>
                  <a:cubicBezTo>
                    <a:pt x="211" y="634"/>
                    <a:pt x="208" y="635"/>
                    <a:pt x="210" y="637"/>
                  </a:cubicBezTo>
                  <a:cubicBezTo>
                    <a:pt x="214" y="639"/>
                    <a:pt x="216" y="632"/>
                    <a:pt x="218" y="634"/>
                  </a:cubicBezTo>
                  <a:cubicBezTo>
                    <a:pt x="219" y="637"/>
                    <a:pt x="217" y="637"/>
                    <a:pt x="217" y="640"/>
                  </a:cubicBezTo>
                  <a:cubicBezTo>
                    <a:pt x="207" y="643"/>
                    <a:pt x="188" y="653"/>
                    <a:pt x="187" y="660"/>
                  </a:cubicBezTo>
                  <a:cubicBezTo>
                    <a:pt x="185" y="668"/>
                    <a:pt x="190" y="675"/>
                    <a:pt x="193" y="682"/>
                  </a:cubicBezTo>
                  <a:cubicBezTo>
                    <a:pt x="191" y="685"/>
                    <a:pt x="185" y="686"/>
                    <a:pt x="186" y="691"/>
                  </a:cubicBezTo>
                  <a:cubicBezTo>
                    <a:pt x="186" y="697"/>
                    <a:pt x="193" y="695"/>
                    <a:pt x="199" y="699"/>
                  </a:cubicBezTo>
                  <a:cubicBezTo>
                    <a:pt x="207" y="704"/>
                    <a:pt x="210" y="718"/>
                    <a:pt x="214" y="728"/>
                  </a:cubicBezTo>
                  <a:cubicBezTo>
                    <a:pt x="217" y="733"/>
                    <a:pt x="221" y="736"/>
                    <a:pt x="223" y="740"/>
                  </a:cubicBezTo>
                  <a:cubicBezTo>
                    <a:pt x="232" y="756"/>
                    <a:pt x="237" y="779"/>
                    <a:pt x="243" y="796"/>
                  </a:cubicBezTo>
                  <a:cubicBezTo>
                    <a:pt x="252" y="797"/>
                    <a:pt x="248" y="802"/>
                    <a:pt x="249" y="808"/>
                  </a:cubicBezTo>
                  <a:cubicBezTo>
                    <a:pt x="251" y="822"/>
                    <a:pt x="274" y="831"/>
                    <a:pt x="263" y="850"/>
                  </a:cubicBezTo>
                  <a:cubicBezTo>
                    <a:pt x="266" y="857"/>
                    <a:pt x="272" y="860"/>
                    <a:pt x="277" y="866"/>
                  </a:cubicBezTo>
                  <a:cubicBezTo>
                    <a:pt x="280" y="869"/>
                    <a:pt x="281" y="875"/>
                    <a:pt x="285" y="878"/>
                  </a:cubicBezTo>
                  <a:cubicBezTo>
                    <a:pt x="292" y="886"/>
                    <a:pt x="308" y="891"/>
                    <a:pt x="319" y="897"/>
                  </a:cubicBezTo>
                  <a:cubicBezTo>
                    <a:pt x="332" y="904"/>
                    <a:pt x="343" y="917"/>
                    <a:pt x="353" y="924"/>
                  </a:cubicBezTo>
                  <a:cubicBezTo>
                    <a:pt x="353" y="935"/>
                    <a:pt x="369" y="936"/>
                    <a:pt x="372" y="946"/>
                  </a:cubicBezTo>
                  <a:cubicBezTo>
                    <a:pt x="373" y="948"/>
                    <a:pt x="371" y="952"/>
                    <a:pt x="371" y="954"/>
                  </a:cubicBezTo>
                  <a:cubicBezTo>
                    <a:pt x="372" y="962"/>
                    <a:pt x="377" y="971"/>
                    <a:pt x="377" y="983"/>
                  </a:cubicBezTo>
                  <a:cubicBezTo>
                    <a:pt x="376" y="1001"/>
                    <a:pt x="382" y="1026"/>
                    <a:pt x="370" y="1034"/>
                  </a:cubicBezTo>
                  <a:cubicBezTo>
                    <a:pt x="369" y="1040"/>
                    <a:pt x="375" y="1040"/>
                    <a:pt x="376" y="1045"/>
                  </a:cubicBezTo>
                  <a:cubicBezTo>
                    <a:pt x="373" y="1055"/>
                    <a:pt x="369" y="1064"/>
                    <a:pt x="375" y="1072"/>
                  </a:cubicBezTo>
                  <a:cubicBezTo>
                    <a:pt x="370" y="1078"/>
                    <a:pt x="372" y="1092"/>
                    <a:pt x="375" y="1099"/>
                  </a:cubicBezTo>
                  <a:cubicBezTo>
                    <a:pt x="367" y="1106"/>
                    <a:pt x="373" y="1114"/>
                    <a:pt x="366" y="1121"/>
                  </a:cubicBezTo>
                  <a:cubicBezTo>
                    <a:pt x="366" y="1124"/>
                    <a:pt x="369" y="1125"/>
                    <a:pt x="369" y="1129"/>
                  </a:cubicBezTo>
                  <a:cubicBezTo>
                    <a:pt x="361" y="1138"/>
                    <a:pt x="368" y="1145"/>
                    <a:pt x="371" y="1155"/>
                  </a:cubicBezTo>
                  <a:cubicBezTo>
                    <a:pt x="370" y="1158"/>
                    <a:pt x="366" y="1158"/>
                    <a:pt x="364" y="1161"/>
                  </a:cubicBezTo>
                  <a:cubicBezTo>
                    <a:pt x="372" y="1189"/>
                    <a:pt x="385" y="1225"/>
                    <a:pt x="368" y="1251"/>
                  </a:cubicBezTo>
                  <a:cubicBezTo>
                    <a:pt x="372" y="1256"/>
                    <a:pt x="368" y="1273"/>
                    <a:pt x="362" y="1278"/>
                  </a:cubicBezTo>
                  <a:cubicBezTo>
                    <a:pt x="367" y="1285"/>
                    <a:pt x="365" y="1291"/>
                    <a:pt x="367" y="1299"/>
                  </a:cubicBezTo>
                  <a:cubicBezTo>
                    <a:pt x="369" y="1304"/>
                    <a:pt x="375" y="1305"/>
                    <a:pt x="376" y="1310"/>
                  </a:cubicBezTo>
                  <a:cubicBezTo>
                    <a:pt x="376" y="1314"/>
                    <a:pt x="374" y="1318"/>
                    <a:pt x="374" y="1323"/>
                  </a:cubicBezTo>
                  <a:cubicBezTo>
                    <a:pt x="374" y="1327"/>
                    <a:pt x="378" y="1333"/>
                    <a:pt x="376" y="1339"/>
                  </a:cubicBezTo>
                  <a:cubicBezTo>
                    <a:pt x="380" y="1342"/>
                    <a:pt x="382" y="1347"/>
                    <a:pt x="388" y="1349"/>
                  </a:cubicBezTo>
                  <a:cubicBezTo>
                    <a:pt x="392" y="1350"/>
                    <a:pt x="390" y="1345"/>
                    <a:pt x="393" y="1346"/>
                  </a:cubicBezTo>
                  <a:cubicBezTo>
                    <a:pt x="395" y="1346"/>
                    <a:pt x="395" y="1348"/>
                    <a:pt x="398" y="1348"/>
                  </a:cubicBezTo>
                  <a:cubicBezTo>
                    <a:pt x="397" y="1350"/>
                    <a:pt x="396" y="1351"/>
                    <a:pt x="395" y="1353"/>
                  </a:cubicBezTo>
                  <a:cubicBezTo>
                    <a:pt x="397" y="1356"/>
                    <a:pt x="402" y="1354"/>
                    <a:pt x="403" y="1357"/>
                  </a:cubicBezTo>
                  <a:cubicBezTo>
                    <a:pt x="401" y="1358"/>
                    <a:pt x="399" y="1358"/>
                    <a:pt x="397" y="1358"/>
                  </a:cubicBezTo>
                  <a:cubicBezTo>
                    <a:pt x="399" y="1363"/>
                    <a:pt x="399" y="1369"/>
                    <a:pt x="396" y="1373"/>
                  </a:cubicBezTo>
                  <a:cubicBezTo>
                    <a:pt x="397" y="1376"/>
                    <a:pt x="400" y="1377"/>
                    <a:pt x="402" y="1378"/>
                  </a:cubicBezTo>
                  <a:cubicBezTo>
                    <a:pt x="398" y="1384"/>
                    <a:pt x="406" y="1386"/>
                    <a:pt x="403" y="1391"/>
                  </a:cubicBezTo>
                  <a:cubicBezTo>
                    <a:pt x="399" y="1390"/>
                    <a:pt x="396" y="1389"/>
                    <a:pt x="392" y="1390"/>
                  </a:cubicBezTo>
                  <a:cubicBezTo>
                    <a:pt x="395" y="1396"/>
                    <a:pt x="394" y="1402"/>
                    <a:pt x="402" y="1404"/>
                  </a:cubicBezTo>
                  <a:cubicBezTo>
                    <a:pt x="403" y="1397"/>
                    <a:pt x="397" y="1397"/>
                    <a:pt x="396" y="1393"/>
                  </a:cubicBezTo>
                  <a:cubicBezTo>
                    <a:pt x="398" y="1393"/>
                    <a:pt x="401" y="1393"/>
                    <a:pt x="402" y="1392"/>
                  </a:cubicBezTo>
                  <a:cubicBezTo>
                    <a:pt x="407" y="1396"/>
                    <a:pt x="404" y="1403"/>
                    <a:pt x="405" y="1409"/>
                  </a:cubicBezTo>
                  <a:cubicBezTo>
                    <a:pt x="405" y="1412"/>
                    <a:pt x="409" y="1414"/>
                    <a:pt x="405" y="1416"/>
                  </a:cubicBezTo>
                  <a:cubicBezTo>
                    <a:pt x="401" y="1411"/>
                    <a:pt x="398" y="1403"/>
                    <a:pt x="388" y="1406"/>
                  </a:cubicBezTo>
                  <a:cubicBezTo>
                    <a:pt x="386" y="1407"/>
                    <a:pt x="390" y="1408"/>
                    <a:pt x="390" y="1410"/>
                  </a:cubicBezTo>
                  <a:cubicBezTo>
                    <a:pt x="388" y="1412"/>
                    <a:pt x="383" y="1412"/>
                    <a:pt x="383" y="1417"/>
                  </a:cubicBezTo>
                  <a:cubicBezTo>
                    <a:pt x="390" y="1419"/>
                    <a:pt x="401" y="1418"/>
                    <a:pt x="407" y="1425"/>
                  </a:cubicBezTo>
                  <a:cubicBezTo>
                    <a:pt x="406" y="1426"/>
                    <a:pt x="405" y="1428"/>
                    <a:pt x="405" y="1430"/>
                  </a:cubicBezTo>
                  <a:cubicBezTo>
                    <a:pt x="407" y="1435"/>
                    <a:pt x="421" y="1434"/>
                    <a:pt x="419" y="1441"/>
                  </a:cubicBezTo>
                  <a:cubicBezTo>
                    <a:pt x="414" y="1442"/>
                    <a:pt x="414" y="1435"/>
                    <a:pt x="410" y="1438"/>
                  </a:cubicBezTo>
                  <a:cubicBezTo>
                    <a:pt x="409" y="1444"/>
                    <a:pt x="415" y="1442"/>
                    <a:pt x="415" y="1446"/>
                  </a:cubicBezTo>
                  <a:cubicBezTo>
                    <a:pt x="414" y="1448"/>
                    <a:pt x="413" y="1450"/>
                    <a:pt x="410" y="1450"/>
                  </a:cubicBezTo>
                  <a:cubicBezTo>
                    <a:pt x="411" y="1441"/>
                    <a:pt x="401" y="1430"/>
                    <a:pt x="394" y="1440"/>
                  </a:cubicBezTo>
                  <a:cubicBezTo>
                    <a:pt x="394" y="1444"/>
                    <a:pt x="399" y="1442"/>
                    <a:pt x="401" y="1445"/>
                  </a:cubicBezTo>
                  <a:cubicBezTo>
                    <a:pt x="401" y="1447"/>
                    <a:pt x="398" y="1446"/>
                    <a:pt x="399" y="1449"/>
                  </a:cubicBezTo>
                  <a:cubicBezTo>
                    <a:pt x="412" y="1451"/>
                    <a:pt x="404" y="1466"/>
                    <a:pt x="413" y="1470"/>
                  </a:cubicBezTo>
                  <a:cubicBezTo>
                    <a:pt x="417" y="1466"/>
                    <a:pt x="411" y="1462"/>
                    <a:pt x="412" y="1460"/>
                  </a:cubicBezTo>
                  <a:cubicBezTo>
                    <a:pt x="414" y="1464"/>
                    <a:pt x="421" y="1459"/>
                    <a:pt x="421" y="1468"/>
                  </a:cubicBezTo>
                  <a:cubicBezTo>
                    <a:pt x="420" y="1470"/>
                    <a:pt x="418" y="1470"/>
                    <a:pt x="415" y="1470"/>
                  </a:cubicBezTo>
                  <a:cubicBezTo>
                    <a:pt x="418" y="1474"/>
                    <a:pt x="415" y="1480"/>
                    <a:pt x="418" y="1481"/>
                  </a:cubicBezTo>
                  <a:cubicBezTo>
                    <a:pt x="423" y="1484"/>
                    <a:pt x="422" y="1473"/>
                    <a:pt x="426" y="1472"/>
                  </a:cubicBezTo>
                  <a:cubicBezTo>
                    <a:pt x="426" y="1478"/>
                    <a:pt x="432" y="1482"/>
                    <a:pt x="436" y="1487"/>
                  </a:cubicBezTo>
                  <a:cubicBezTo>
                    <a:pt x="433" y="1487"/>
                    <a:pt x="431" y="1489"/>
                    <a:pt x="431" y="1493"/>
                  </a:cubicBezTo>
                  <a:cubicBezTo>
                    <a:pt x="434" y="1493"/>
                    <a:pt x="434" y="1495"/>
                    <a:pt x="437" y="1494"/>
                  </a:cubicBezTo>
                  <a:cubicBezTo>
                    <a:pt x="436" y="1489"/>
                    <a:pt x="438" y="1485"/>
                    <a:pt x="441" y="1484"/>
                  </a:cubicBezTo>
                  <a:cubicBezTo>
                    <a:pt x="443" y="1487"/>
                    <a:pt x="449" y="1486"/>
                    <a:pt x="448" y="1493"/>
                  </a:cubicBezTo>
                  <a:cubicBezTo>
                    <a:pt x="445" y="1495"/>
                    <a:pt x="444" y="1490"/>
                    <a:pt x="440" y="1492"/>
                  </a:cubicBezTo>
                  <a:cubicBezTo>
                    <a:pt x="440" y="1494"/>
                    <a:pt x="437" y="1494"/>
                    <a:pt x="437" y="1497"/>
                  </a:cubicBezTo>
                  <a:cubicBezTo>
                    <a:pt x="444" y="1497"/>
                    <a:pt x="447" y="1505"/>
                    <a:pt x="453" y="1506"/>
                  </a:cubicBezTo>
                  <a:cubicBezTo>
                    <a:pt x="457" y="1507"/>
                    <a:pt x="461" y="1501"/>
                    <a:pt x="465" y="1505"/>
                  </a:cubicBezTo>
                  <a:cubicBezTo>
                    <a:pt x="460" y="1508"/>
                    <a:pt x="451" y="1506"/>
                    <a:pt x="448" y="1509"/>
                  </a:cubicBezTo>
                  <a:cubicBezTo>
                    <a:pt x="448" y="1511"/>
                    <a:pt x="449" y="1512"/>
                    <a:pt x="449" y="1515"/>
                  </a:cubicBezTo>
                  <a:cubicBezTo>
                    <a:pt x="458" y="1514"/>
                    <a:pt x="459" y="1521"/>
                    <a:pt x="466" y="1519"/>
                  </a:cubicBezTo>
                  <a:cubicBezTo>
                    <a:pt x="465" y="1521"/>
                    <a:pt x="463" y="1521"/>
                    <a:pt x="464" y="1524"/>
                  </a:cubicBezTo>
                  <a:cubicBezTo>
                    <a:pt x="473" y="1522"/>
                    <a:pt x="472" y="1531"/>
                    <a:pt x="479" y="1531"/>
                  </a:cubicBezTo>
                  <a:cubicBezTo>
                    <a:pt x="481" y="1528"/>
                    <a:pt x="476" y="1530"/>
                    <a:pt x="477" y="1527"/>
                  </a:cubicBezTo>
                  <a:cubicBezTo>
                    <a:pt x="482" y="1527"/>
                    <a:pt x="484" y="1528"/>
                    <a:pt x="487" y="1529"/>
                  </a:cubicBezTo>
                  <a:cubicBezTo>
                    <a:pt x="487" y="1531"/>
                    <a:pt x="485" y="1532"/>
                    <a:pt x="486" y="1535"/>
                  </a:cubicBezTo>
                  <a:cubicBezTo>
                    <a:pt x="491" y="1538"/>
                    <a:pt x="501" y="1536"/>
                    <a:pt x="504" y="1541"/>
                  </a:cubicBezTo>
                  <a:cubicBezTo>
                    <a:pt x="504" y="1535"/>
                    <a:pt x="508" y="1540"/>
                    <a:pt x="511" y="1539"/>
                  </a:cubicBezTo>
                  <a:cubicBezTo>
                    <a:pt x="511" y="1537"/>
                    <a:pt x="511" y="1535"/>
                    <a:pt x="512" y="1535"/>
                  </a:cubicBezTo>
                  <a:cubicBezTo>
                    <a:pt x="515" y="1536"/>
                    <a:pt x="527" y="1540"/>
                    <a:pt x="528" y="1535"/>
                  </a:cubicBezTo>
                  <a:cubicBezTo>
                    <a:pt x="513" y="1528"/>
                    <a:pt x="499" y="1520"/>
                    <a:pt x="491" y="1506"/>
                  </a:cubicBezTo>
                  <a:cubicBezTo>
                    <a:pt x="482" y="1502"/>
                    <a:pt x="475" y="1506"/>
                    <a:pt x="470" y="1511"/>
                  </a:cubicBezTo>
                  <a:cubicBezTo>
                    <a:pt x="469" y="1509"/>
                    <a:pt x="467" y="1508"/>
                    <a:pt x="468" y="1505"/>
                  </a:cubicBezTo>
                  <a:cubicBezTo>
                    <a:pt x="476" y="1505"/>
                    <a:pt x="482" y="1498"/>
                    <a:pt x="489" y="1502"/>
                  </a:cubicBezTo>
                  <a:cubicBezTo>
                    <a:pt x="488" y="1493"/>
                    <a:pt x="473" y="1488"/>
                    <a:pt x="478" y="1479"/>
                  </a:cubicBezTo>
                  <a:cubicBezTo>
                    <a:pt x="481" y="1475"/>
                    <a:pt x="487" y="1479"/>
                    <a:pt x="490" y="1474"/>
                  </a:cubicBezTo>
                  <a:cubicBezTo>
                    <a:pt x="490" y="1471"/>
                    <a:pt x="490" y="1467"/>
                    <a:pt x="490" y="1464"/>
                  </a:cubicBezTo>
                  <a:cubicBezTo>
                    <a:pt x="495" y="1459"/>
                    <a:pt x="503" y="1460"/>
                    <a:pt x="505" y="1454"/>
                  </a:cubicBezTo>
                  <a:cubicBezTo>
                    <a:pt x="512" y="1439"/>
                    <a:pt x="477" y="1439"/>
                    <a:pt x="478" y="1421"/>
                  </a:cubicBezTo>
                  <a:cubicBezTo>
                    <a:pt x="484" y="1417"/>
                    <a:pt x="489" y="1412"/>
                    <a:pt x="500" y="1414"/>
                  </a:cubicBezTo>
                  <a:cubicBezTo>
                    <a:pt x="499" y="1408"/>
                    <a:pt x="505" y="1409"/>
                    <a:pt x="504" y="1404"/>
                  </a:cubicBezTo>
                  <a:cubicBezTo>
                    <a:pt x="503" y="1400"/>
                    <a:pt x="500" y="1399"/>
                    <a:pt x="501" y="1394"/>
                  </a:cubicBezTo>
                  <a:cubicBezTo>
                    <a:pt x="502" y="1390"/>
                    <a:pt x="508" y="1390"/>
                    <a:pt x="511" y="1388"/>
                  </a:cubicBezTo>
                  <a:cubicBezTo>
                    <a:pt x="511" y="1384"/>
                    <a:pt x="503" y="1388"/>
                    <a:pt x="504" y="1383"/>
                  </a:cubicBezTo>
                  <a:cubicBezTo>
                    <a:pt x="511" y="1380"/>
                    <a:pt x="512" y="1390"/>
                    <a:pt x="520" y="1388"/>
                  </a:cubicBezTo>
                  <a:cubicBezTo>
                    <a:pt x="524" y="1384"/>
                    <a:pt x="521" y="1375"/>
                    <a:pt x="515" y="1375"/>
                  </a:cubicBezTo>
                  <a:cubicBezTo>
                    <a:pt x="512" y="1375"/>
                    <a:pt x="514" y="1381"/>
                    <a:pt x="510" y="1380"/>
                  </a:cubicBezTo>
                  <a:cubicBezTo>
                    <a:pt x="507" y="1377"/>
                    <a:pt x="503" y="1375"/>
                    <a:pt x="499" y="1373"/>
                  </a:cubicBezTo>
                  <a:cubicBezTo>
                    <a:pt x="500" y="1367"/>
                    <a:pt x="497" y="1360"/>
                    <a:pt x="500" y="1354"/>
                  </a:cubicBezTo>
                  <a:cubicBezTo>
                    <a:pt x="510" y="1360"/>
                    <a:pt x="523" y="1369"/>
                    <a:pt x="537" y="1361"/>
                  </a:cubicBezTo>
                  <a:cubicBezTo>
                    <a:pt x="538" y="1355"/>
                    <a:pt x="532" y="1356"/>
                    <a:pt x="531" y="1350"/>
                  </a:cubicBezTo>
                  <a:cubicBezTo>
                    <a:pt x="536" y="1347"/>
                    <a:pt x="535" y="1337"/>
                    <a:pt x="541" y="1335"/>
                  </a:cubicBezTo>
                  <a:cubicBezTo>
                    <a:pt x="554" y="1341"/>
                    <a:pt x="579" y="1336"/>
                    <a:pt x="597" y="1335"/>
                  </a:cubicBezTo>
                  <a:cubicBezTo>
                    <a:pt x="598" y="1332"/>
                    <a:pt x="599" y="1330"/>
                    <a:pt x="599" y="1327"/>
                  </a:cubicBezTo>
                  <a:cubicBezTo>
                    <a:pt x="614" y="1325"/>
                    <a:pt x="614" y="1300"/>
                    <a:pt x="599" y="1299"/>
                  </a:cubicBezTo>
                  <a:cubicBezTo>
                    <a:pt x="620" y="1282"/>
                    <a:pt x="573" y="1279"/>
                    <a:pt x="587" y="1266"/>
                  </a:cubicBezTo>
                  <a:cubicBezTo>
                    <a:pt x="591" y="1267"/>
                    <a:pt x="592" y="1271"/>
                    <a:pt x="595" y="1275"/>
                  </a:cubicBezTo>
                  <a:cubicBezTo>
                    <a:pt x="598" y="1275"/>
                    <a:pt x="601" y="1276"/>
                    <a:pt x="605" y="1277"/>
                  </a:cubicBezTo>
                  <a:cubicBezTo>
                    <a:pt x="606" y="1278"/>
                    <a:pt x="607" y="1280"/>
                    <a:pt x="609" y="1280"/>
                  </a:cubicBezTo>
                  <a:cubicBezTo>
                    <a:pt x="616" y="1284"/>
                    <a:pt x="630" y="1287"/>
                    <a:pt x="637" y="1288"/>
                  </a:cubicBezTo>
                  <a:cubicBezTo>
                    <a:pt x="660" y="1291"/>
                    <a:pt x="663" y="1270"/>
                    <a:pt x="677" y="1265"/>
                  </a:cubicBezTo>
                  <a:cubicBezTo>
                    <a:pt x="677" y="1262"/>
                    <a:pt x="679" y="1261"/>
                    <a:pt x="678" y="1257"/>
                  </a:cubicBezTo>
                  <a:cubicBezTo>
                    <a:pt x="681" y="1255"/>
                    <a:pt x="683" y="1252"/>
                    <a:pt x="686" y="1250"/>
                  </a:cubicBezTo>
                  <a:cubicBezTo>
                    <a:pt x="716" y="1246"/>
                    <a:pt x="716" y="1213"/>
                    <a:pt x="742" y="1205"/>
                  </a:cubicBezTo>
                  <a:cubicBezTo>
                    <a:pt x="744" y="1201"/>
                    <a:pt x="747" y="1198"/>
                    <a:pt x="750" y="1195"/>
                  </a:cubicBezTo>
                  <a:cubicBezTo>
                    <a:pt x="752" y="1189"/>
                    <a:pt x="753" y="1182"/>
                    <a:pt x="756" y="1177"/>
                  </a:cubicBezTo>
                  <a:cubicBezTo>
                    <a:pt x="746" y="1167"/>
                    <a:pt x="761" y="1157"/>
                    <a:pt x="759" y="1146"/>
                  </a:cubicBezTo>
                  <a:cubicBezTo>
                    <a:pt x="764" y="1145"/>
                    <a:pt x="763" y="1151"/>
                    <a:pt x="768" y="1151"/>
                  </a:cubicBezTo>
                  <a:cubicBezTo>
                    <a:pt x="770" y="1141"/>
                    <a:pt x="775" y="1142"/>
                    <a:pt x="783" y="1139"/>
                  </a:cubicBezTo>
                  <a:cubicBezTo>
                    <a:pt x="786" y="1138"/>
                    <a:pt x="788" y="1134"/>
                    <a:pt x="791" y="1133"/>
                  </a:cubicBezTo>
                  <a:cubicBezTo>
                    <a:pt x="798" y="1130"/>
                    <a:pt x="805" y="1131"/>
                    <a:pt x="811" y="1129"/>
                  </a:cubicBezTo>
                  <a:cubicBezTo>
                    <a:pt x="815" y="1129"/>
                    <a:pt x="815" y="1134"/>
                    <a:pt x="819" y="1134"/>
                  </a:cubicBezTo>
                  <a:cubicBezTo>
                    <a:pt x="818" y="1128"/>
                    <a:pt x="824" y="1124"/>
                    <a:pt x="833" y="1127"/>
                  </a:cubicBezTo>
                  <a:cubicBezTo>
                    <a:pt x="833" y="1124"/>
                    <a:pt x="830" y="1122"/>
                    <a:pt x="834" y="1121"/>
                  </a:cubicBezTo>
                  <a:cubicBezTo>
                    <a:pt x="837" y="1121"/>
                    <a:pt x="834" y="1126"/>
                    <a:pt x="837" y="1125"/>
                  </a:cubicBezTo>
                  <a:cubicBezTo>
                    <a:pt x="846" y="1122"/>
                    <a:pt x="851" y="1125"/>
                    <a:pt x="859" y="1120"/>
                  </a:cubicBezTo>
                  <a:cubicBezTo>
                    <a:pt x="859" y="1123"/>
                    <a:pt x="857" y="1123"/>
                    <a:pt x="858" y="1126"/>
                  </a:cubicBezTo>
                  <a:cubicBezTo>
                    <a:pt x="862" y="1128"/>
                    <a:pt x="868" y="1129"/>
                    <a:pt x="873" y="1130"/>
                  </a:cubicBezTo>
                  <a:cubicBezTo>
                    <a:pt x="879" y="1124"/>
                    <a:pt x="882" y="1115"/>
                    <a:pt x="896" y="1117"/>
                  </a:cubicBezTo>
                  <a:cubicBezTo>
                    <a:pt x="900" y="1098"/>
                    <a:pt x="912" y="1088"/>
                    <a:pt x="926" y="1079"/>
                  </a:cubicBezTo>
                  <a:cubicBezTo>
                    <a:pt x="930" y="1067"/>
                    <a:pt x="929" y="1050"/>
                    <a:pt x="943" y="1047"/>
                  </a:cubicBezTo>
                  <a:cubicBezTo>
                    <a:pt x="943" y="1032"/>
                    <a:pt x="953" y="1025"/>
                    <a:pt x="956" y="1013"/>
                  </a:cubicBezTo>
                  <a:cubicBezTo>
                    <a:pt x="958" y="1004"/>
                    <a:pt x="955" y="989"/>
                    <a:pt x="961" y="984"/>
                  </a:cubicBezTo>
                  <a:cubicBezTo>
                    <a:pt x="961" y="980"/>
                    <a:pt x="961" y="975"/>
                    <a:pt x="961" y="971"/>
                  </a:cubicBezTo>
                  <a:cubicBezTo>
                    <a:pt x="966" y="968"/>
                    <a:pt x="968" y="963"/>
                    <a:pt x="970" y="959"/>
                  </a:cubicBezTo>
                  <a:cubicBezTo>
                    <a:pt x="973" y="960"/>
                    <a:pt x="973" y="965"/>
                    <a:pt x="977" y="965"/>
                  </a:cubicBezTo>
                  <a:cubicBezTo>
                    <a:pt x="991" y="962"/>
                    <a:pt x="990" y="944"/>
                    <a:pt x="1004" y="940"/>
                  </a:cubicBezTo>
                  <a:cubicBezTo>
                    <a:pt x="1004" y="936"/>
                    <a:pt x="1006" y="934"/>
                    <a:pt x="1008" y="933"/>
                  </a:cubicBezTo>
                  <a:cubicBezTo>
                    <a:pt x="1011" y="932"/>
                    <a:pt x="1014" y="932"/>
                    <a:pt x="1017" y="931"/>
                  </a:cubicBezTo>
                  <a:cubicBezTo>
                    <a:pt x="1018" y="929"/>
                    <a:pt x="1018" y="926"/>
                    <a:pt x="1021" y="925"/>
                  </a:cubicBezTo>
                  <a:cubicBezTo>
                    <a:pt x="1036" y="921"/>
                    <a:pt x="1039" y="905"/>
                    <a:pt x="1051" y="897"/>
                  </a:cubicBezTo>
                  <a:cubicBezTo>
                    <a:pt x="1050" y="890"/>
                    <a:pt x="1056" y="881"/>
                    <a:pt x="1055" y="872"/>
                  </a:cubicBezTo>
                  <a:cubicBezTo>
                    <a:pt x="1055" y="866"/>
                    <a:pt x="1052" y="860"/>
                    <a:pt x="1053" y="853"/>
                  </a:cubicBezTo>
                  <a:close/>
                  <a:moveTo>
                    <a:pt x="629" y="83"/>
                  </a:moveTo>
                  <a:cubicBezTo>
                    <a:pt x="632" y="83"/>
                    <a:pt x="634" y="84"/>
                    <a:pt x="636" y="84"/>
                  </a:cubicBezTo>
                  <a:cubicBezTo>
                    <a:pt x="629" y="88"/>
                    <a:pt x="614" y="82"/>
                    <a:pt x="629" y="83"/>
                  </a:cubicBezTo>
                  <a:close/>
                  <a:moveTo>
                    <a:pt x="575" y="91"/>
                  </a:moveTo>
                  <a:cubicBezTo>
                    <a:pt x="574" y="93"/>
                    <a:pt x="570" y="94"/>
                    <a:pt x="567" y="95"/>
                  </a:cubicBezTo>
                  <a:cubicBezTo>
                    <a:pt x="568" y="92"/>
                    <a:pt x="571" y="91"/>
                    <a:pt x="575" y="91"/>
                  </a:cubicBezTo>
                  <a:close/>
                  <a:moveTo>
                    <a:pt x="295" y="159"/>
                  </a:moveTo>
                  <a:cubicBezTo>
                    <a:pt x="297" y="159"/>
                    <a:pt x="298" y="159"/>
                    <a:pt x="300" y="159"/>
                  </a:cubicBezTo>
                  <a:cubicBezTo>
                    <a:pt x="301" y="162"/>
                    <a:pt x="297" y="161"/>
                    <a:pt x="295" y="161"/>
                  </a:cubicBezTo>
                  <a:cubicBezTo>
                    <a:pt x="295" y="160"/>
                    <a:pt x="295" y="160"/>
                    <a:pt x="295" y="159"/>
                  </a:cubicBezTo>
                  <a:close/>
                  <a:moveTo>
                    <a:pt x="220" y="632"/>
                  </a:moveTo>
                  <a:cubicBezTo>
                    <a:pt x="217" y="633"/>
                    <a:pt x="215" y="632"/>
                    <a:pt x="214" y="629"/>
                  </a:cubicBezTo>
                  <a:cubicBezTo>
                    <a:pt x="217" y="626"/>
                    <a:pt x="222" y="628"/>
                    <a:pt x="220" y="632"/>
                  </a:cubicBezTo>
                  <a:close/>
                  <a:moveTo>
                    <a:pt x="320" y="452"/>
                  </a:moveTo>
                  <a:cubicBezTo>
                    <a:pt x="320" y="450"/>
                    <a:pt x="320" y="448"/>
                    <a:pt x="321" y="447"/>
                  </a:cubicBezTo>
                  <a:cubicBezTo>
                    <a:pt x="324" y="447"/>
                    <a:pt x="323" y="452"/>
                    <a:pt x="320" y="452"/>
                  </a:cubicBezTo>
                  <a:close/>
                  <a:moveTo>
                    <a:pt x="411" y="1395"/>
                  </a:moveTo>
                  <a:cubicBezTo>
                    <a:pt x="408" y="1394"/>
                    <a:pt x="408" y="1398"/>
                    <a:pt x="405" y="1396"/>
                  </a:cubicBezTo>
                  <a:cubicBezTo>
                    <a:pt x="408" y="1395"/>
                    <a:pt x="409" y="1392"/>
                    <a:pt x="411" y="1392"/>
                  </a:cubicBezTo>
                  <a:cubicBezTo>
                    <a:pt x="411" y="1393"/>
                    <a:pt x="411" y="1394"/>
                    <a:pt x="411" y="1395"/>
                  </a:cubicBezTo>
                  <a:close/>
                  <a:moveTo>
                    <a:pt x="434" y="437"/>
                  </a:moveTo>
                  <a:cubicBezTo>
                    <a:pt x="432" y="448"/>
                    <a:pt x="416" y="441"/>
                    <a:pt x="416" y="436"/>
                  </a:cubicBezTo>
                  <a:cubicBezTo>
                    <a:pt x="416" y="431"/>
                    <a:pt x="426" y="426"/>
                    <a:pt x="431" y="424"/>
                  </a:cubicBezTo>
                  <a:cubicBezTo>
                    <a:pt x="432" y="431"/>
                    <a:pt x="435" y="434"/>
                    <a:pt x="434" y="437"/>
                  </a:cubicBezTo>
                  <a:close/>
                  <a:moveTo>
                    <a:pt x="498" y="1532"/>
                  </a:moveTo>
                  <a:cubicBezTo>
                    <a:pt x="499" y="1532"/>
                    <a:pt x="500" y="1532"/>
                    <a:pt x="501" y="1532"/>
                  </a:cubicBezTo>
                  <a:cubicBezTo>
                    <a:pt x="502" y="1536"/>
                    <a:pt x="497" y="1536"/>
                    <a:pt x="498" y="1532"/>
                  </a:cubicBezTo>
                  <a:close/>
                  <a:moveTo>
                    <a:pt x="484" y="1514"/>
                  </a:moveTo>
                  <a:cubicBezTo>
                    <a:pt x="480" y="1521"/>
                    <a:pt x="469" y="1510"/>
                    <a:pt x="473" y="1522"/>
                  </a:cubicBezTo>
                  <a:cubicBezTo>
                    <a:pt x="475" y="1521"/>
                    <a:pt x="477" y="1521"/>
                    <a:pt x="477" y="1518"/>
                  </a:cubicBezTo>
                  <a:cubicBezTo>
                    <a:pt x="480" y="1520"/>
                    <a:pt x="483" y="1522"/>
                    <a:pt x="487" y="1522"/>
                  </a:cubicBezTo>
                  <a:cubicBezTo>
                    <a:pt x="483" y="1525"/>
                    <a:pt x="476" y="1522"/>
                    <a:pt x="469" y="1522"/>
                  </a:cubicBezTo>
                  <a:cubicBezTo>
                    <a:pt x="471" y="1514"/>
                    <a:pt x="461" y="1517"/>
                    <a:pt x="459" y="1513"/>
                  </a:cubicBezTo>
                  <a:cubicBezTo>
                    <a:pt x="468" y="1517"/>
                    <a:pt x="475" y="1510"/>
                    <a:pt x="484" y="1514"/>
                  </a:cubicBezTo>
                  <a:close/>
                  <a:moveTo>
                    <a:pt x="531" y="1330"/>
                  </a:moveTo>
                  <a:cubicBezTo>
                    <a:pt x="535" y="1329"/>
                    <a:pt x="531" y="1337"/>
                    <a:pt x="535" y="1336"/>
                  </a:cubicBezTo>
                  <a:cubicBezTo>
                    <a:pt x="532" y="1339"/>
                    <a:pt x="529" y="1333"/>
                    <a:pt x="531" y="1330"/>
                  </a:cubicBezTo>
                  <a:close/>
                  <a:moveTo>
                    <a:pt x="621" y="485"/>
                  </a:moveTo>
                  <a:cubicBezTo>
                    <a:pt x="619" y="485"/>
                    <a:pt x="616" y="485"/>
                    <a:pt x="615" y="484"/>
                  </a:cubicBezTo>
                  <a:cubicBezTo>
                    <a:pt x="615" y="482"/>
                    <a:pt x="623" y="481"/>
                    <a:pt x="621" y="485"/>
                  </a:cubicBezTo>
                  <a:close/>
                  <a:moveTo>
                    <a:pt x="682" y="1248"/>
                  </a:moveTo>
                  <a:cubicBezTo>
                    <a:pt x="682" y="1241"/>
                    <a:pt x="689" y="1242"/>
                    <a:pt x="693" y="1238"/>
                  </a:cubicBezTo>
                  <a:cubicBezTo>
                    <a:pt x="699" y="1234"/>
                    <a:pt x="701" y="1222"/>
                    <a:pt x="711" y="1226"/>
                  </a:cubicBezTo>
                  <a:cubicBezTo>
                    <a:pt x="705" y="1236"/>
                    <a:pt x="695" y="1244"/>
                    <a:pt x="682" y="1248"/>
                  </a:cubicBezTo>
                  <a:close/>
                  <a:moveTo>
                    <a:pt x="765" y="695"/>
                  </a:moveTo>
                  <a:cubicBezTo>
                    <a:pt x="762" y="695"/>
                    <a:pt x="759" y="694"/>
                    <a:pt x="758" y="693"/>
                  </a:cubicBezTo>
                  <a:cubicBezTo>
                    <a:pt x="759" y="691"/>
                    <a:pt x="767" y="691"/>
                    <a:pt x="765" y="695"/>
                  </a:cubicBezTo>
                  <a:close/>
                  <a:moveTo>
                    <a:pt x="782" y="687"/>
                  </a:moveTo>
                  <a:cubicBezTo>
                    <a:pt x="786" y="683"/>
                    <a:pt x="782" y="679"/>
                    <a:pt x="779" y="677"/>
                  </a:cubicBezTo>
                  <a:cubicBezTo>
                    <a:pt x="783" y="669"/>
                    <a:pt x="786" y="680"/>
                    <a:pt x="792" y="677"/>
                  </a:cubicBezTo>
                  <a:cubicBezTo>
                    <a:pt x="794" y="678"/>
                    <a:pt x="793" y="681"/>
                    <a:pt x="793" y="683"/>
                  </a:cubicBezTo>
                  <a:cubicBezTo>
                    <a:pt x="787" y="683"/>
                    <a:pt x="792" y="690"/>
                    <a:pt x="789" y="694"/>
                  </a:cubicBezTo>
                  <a:cubicBezTo>
                    <a:pt x="787" y="692"/>
                    <a:pt x="788" y="686"/>
                    <a:pt x="782" y="687"/>
                  </a:cubicBezTo>
                  <a:close/>
                  <a:moveTo>
                    <a:pt x="815" y="713"/>
                  </a:moveTo>
                  <a:cubicBezTo>
                    <a:pt x="809" y="709"/>
                    <a:pt x="801" y="712"/>
                    <a:pt x="790" y="708"/>
                  </a:cubicBezTo>
                  <a:cubicBezTo>
                    <a:pt x="790" y="706"/>
                    <a:pt x="787" y="703"/>
                    <a:pt x="789" y="701"/>
                  </a:cubicBezTo>
                  <a:cubicBezTo>
                    <a:pt x="796" y="712"/>
                    <a:pt x="810" y="705"/>
                    <a:pt x="821" y="709"/>
                  </a:cubicBezTo>
                  <a:cubicBezTo>
                    <a:pt x="822" y="713"/>
                    <a:pt x="818" y="712"/>
                    <a:pt x="815" y="713"/>
                  </a:cubicBezTo>
                  <a:close/>
                  <a:moveTo>
                    <a:pt x="793" y="32"/>
                  </a:moveTo>
                  <a:cubicBezTo>
                    <a:pt x="796" y="32"/>
                    <a:pt x="797" y="34"/>
                    <a:pt x="797" y="34"/>
                  </a:cubicBezTo>
                  <a:cubicBezTo>
                    <a:pt x="815" y="41"/>
                    <a:pt x="798" y="29"/>
                    <a:pt x="793" y="32"/>
                  </a:cubicBezTo>
                  <a:close/>
                  <a:moveTo>
                    <a:pt x="1228" y="306"/>
                  </a:moveTo>
                  <a:cubicBezTo>
                    <a:pt x="1231" y="308"/>
                    <a:pt x="1234" y="313"/>
                    <a:pt x="1237" y="317"/>
                  </a:cubicBezTo>
                  <a:cubicBezTo>
                    <a:pt x="1239" y="319"/>
                    <a:pt x="1244" y="325"/>
                    <a:pt x="1239" y="317"/>
                  </a:cubicBezTo>
                  <a:cubicBezTo>
                    <a:pt x="1237" y="315"/>
                    <a:pt x="1232" y="307"/>
                    <a:pt x="1228" y="306"/>
                  </a:cubicBezTo>
                  <a:close/>
                  <a:moveTo>
                    <a:pt x="1245" y="328"/>
                  </a:moveTo>
                  <a:cubicBezTo>
                    <a:pt x="1256" y="344"/>
                    <a:pt x="1269" y="361"/>
                    <a:pt x="1281" y="376"/>
                  </a:cubicBezTo>
                  <a:cubicBezTo>
                    <a:pt x="1285" y="381"/>
                    <a:pt x="1288" y="389"/>
                    <a:pt x="1293" y="391"/>
                  </a:cubicBezTo>
                  <a:cubicBezTo>
                    <a:pt x="1278" y="371"/>
                    <a:pt x="1263" y="344"/>
                    <a:pt x="1245" y="328"/>
                  </a:cubicBezTo>
                  <a:close/>
                  <a:moveTo>
                    <a:pt x="1296" y="400"/>
                  </a:moveTo>
                  <a:cubicBezTo>
                    <a:pt x="1297" y="404"/>
                    <a:pt x="1299" y="406"/>
                    <a:pt x="1300" y="410"/>
                  </a:cubicBezTo>
                  <a:cubicBezTo>
                    <a:pt x="1298" y="411"/>
                    <a:pt x="1297" y="407"/>
                    <a:pt x="1296" y="410"/>
                  </a:cubicBezTo>
                  <a:cubicBezTo>
                    <a:pt x="1298" y="425"/>
                    <a:pt x="1314" y="440"/>
                    <a:pt x="1307" y="453"/>
                  </a:cubicBezTo>
                  <a:cubicBezTo>
                    <a:pt x="1303" y="455"/>
                    <a:pt x="1301" y="447"/>
                    <a:pt x="1300" y="452"/>
                  </a:cubicBezTo>
                  <a:cubicBezTo>
                    <a:pt x="1300" y="456"/>
                    <a:pt x="1302" y="458"/>
                    <a:pt x="1301" y="462"/>
                  </a:cubicBezTo>
                  <a:cubicBezTo>
                    <a:pt x="1298" y="463"/>
                    <a:pt x="1299" y="461"/>
                    <a:pt x="1296" y="461"/>
                  </a:cubicBezTo>
                  <a:cubicBezTo>
                    <a:pt x="1297" y="469"/>
                    <a:pt x="1299" y="474"/>
                    <a:pt x="1300" y="481"/>
                  </a:cubicBezTo>
                  <a:cubicBezTo>
                    <a:pt x="1292" y="486"/>
                    <a:pt x="1300" y="501"/>
                    <a:pt x="1293" y="507"/>
                  </a:cubicBezTo>
                  <a:cubicBezTo>
                    <a:pt x="1292" y="517"/>
                    <a:pt x="1302" y="524"/>
                    <a:pt x="1304" y="533"/>
                  </a:cubicBezTo>
                  <a:cubicBezTo>
                    <a:pt x="1305" y="537"/>
                    <a:pt x="1303" y="541"/>
                    <a:pt x="1304" y="545"/>
                  </a:cubicBezTo>
                  <a:cubicBezTo>
                    <a:pt x="1306" y="558"/>
                    <a:pt x="1313" y="563"/>
                    <a:pt x="1312" y="577"/>
                  </a:cubicBezTo>
                  <a:cubicBezTo>
                    <a:pt x="1311" y="588"/>
                    <a:pt x="1311" y="600"/>
                    <a:pt x="1305" y="607"/>
                  </a:cubicBezTo>
                  <a:cubicBezTo>
                    <a:pt x="1315" y="615"/>
                    <a:pt x="1309" y="632"/>
                    <a:pt x="1312" y="645"/>
                  </a:cubicBezTo>
                  <a:cubicBezTo>
                    <a:pt x="1312" y="647"/>
                    <a:pt x="1316" y="649"/>
                    <a:pt x="1317" y="653"/>
                  </a:cubicBezTo>
                  <a:cubicBezTo>
                    <a:pt x="1320" y="659"/>
                    <a:pt x="1319" y="661"/>
                    <a:pt x="1324" y="662"/>
                  </a:cubicBezTo>
                  <a:cubicBezTo>
                    <a:pt x="1326" y="682"/>
                    <a:pt x="1341" y="698"/>
                    <a:pt x="1344" y="717"/>
                  </a:cubicBezTo>
                  <a:cubicBezTo>
                    <a:pt x="1345" y="719"/>
                    <a:pt x="1343" y="723"/>
                    <a:pt x="1343" y="725"/>
                  </a:cubicBezTo>
                  <a:cubicBezTo>
                    <a:pt x="1344" y="737"/>
                    <a:pt x="1350" y="745"/>
                    <a:pt x="1355" y="755"/>
                  </a:cubicBezTo>
                  <a:cubicBezTo>
                    <a:pt x="1365" y="776"/>
                    <a:pt x="1370" y="801"/>
                    <a:pt x="1380" y="820"/>
                  </a:cubicBezTo>
                  <a:cubicBezTo>
                    <a:pt x="1396" y="812"/>
                    <a:pt x="1405" y="826"/>
                    <a:pt x="1408" y="840"/>
                  </a:cubicBezTo>
                  <a:cubicBezTo>
                    <a:pt x="1414" y="837"/>
                    <a:pt x="1416" y="836"/>
                    <a:pt x="1421" y="833"/>
                  </a:cubicBezTo>
                  <a:cubicBezTo>
                    <a:pt x="1432" y="842"/>
                    <a:pt x="1424" y="871"/>
                    <a:pt x="1431" y="885"/>
                  </a:cubicBezTo>
                  <a:cubicBezTo>
                    <a:pt x="1435" y="676"/>
                    <a:pt x="1375" y="519"/>
                    <a:pt x="1296" y="400"/>
                  </a:cubicBezTo>
                  <a:close/>
                  <a:moveTo>
                    <a:pt x="1419" y="1003"/>
                  </a:moveTo>
                  <a:cubicBezTo>
                    <a:pt x="1420" y="987"/>
                    <a:pt x="1425" y="975"/>
                    <a:pt x="1425" y="959"/>
                  </a:cubicBezTo>
                  <a:cubicBezTo>
                    <a:pt x="1423" y="969"/>
                    <a:pt x="1418" y="990"/>
                    <a:pt x="1419" y="1003"/>
                  </a:cubicBezTo>
                  <a:close/>
                  <a:moveTo>
                    <a:pt x="1365" y="1188"/>
                  </a:moveTo>
                  <a:cubicBezTo>
                    <a:pt x="1359" y="1197"/>
                    <a:pt x="1354" y="1212"/>
                    <a:pt x="1349" y="1222"/>
                  </a:cubicBezTo>
                  <a:cubicBezTo>
                    <a:pt x="1348" y="1224"/>
                    <a:pt x="1343" y="1230"/>
                    <a:pt x="1346" y="1230"/>
                  </a:cubicBezTo>
                  <a:cubicBezTo>
                    <a:pt x="1351" y="1220"/>
                    <a:pt x="1356" y="1206"/>
                    <a:pt x="1361" y="1196"/>
                  </a:cubicBezTo>
                  <a:cubicBezTo>
                    <a:pt x="1362" y="1193"/>
                    <a:pt x="1367" y="1185"/>
                    <a:pt x="1365" y="1188"/>
                  </a:cubicBezTo>
                  <a:close/>
                  <a:moveTo>
                    <a:pt x="1336" y="1249"/>
                  </a:moveTo>
                  <a:cubicBezTo>
                    <a:pt x="1334" y="1253"/>
                    <a:pt x="1328" y="1260"/>
                    <a:pt x="1331" y="1260"/>
                  </a:cubicBezTo>
                  <a:cubicBezTo>
                    <a:pt x="1331" y="1256"/>
                    <a:pt x="1336" y="1251"/>
                    <a:pt x="1339" y="1246"/>
                  </a:cubicBezTo>
                  <a:cubicBezTo>
                    <a:pt x="1340" y="1242"/>
                    <a:pt x="1345" y="1231"/>
                    <a:pt x="1343" y="1234"/>
                  </a:cubicBezTo>
                  <a:cubicBezTo>
                    <a:pt x="1341" y="1237"/>
                    <a:pt x="1338" y="1244"/>
                    <a:pt x="1336" y="12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8F8F8"/>
                </a:gs>
                <a:gs pos="100000">
                  <a:srgbClr val="737373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  <a:effectLst>
              <a:outerShdw blurRad="1270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>
                <a:defRPr/>
              </a:pPr>
              <a:endParaRPr lang="de-DE"/>
            </a:p>
          </p:txBody>
        </p:sp>
        <p:pic>
          <p:nvPicPr>
            <p:cNvPr id="59" name="Picture 11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61801" y="1646373"/>
              <a:ext cx="2810884" cy="21112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135978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_h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Globe with </a:t>
            </a:r>
            <a:r>
              <a:rPr lang="de-DE" b="0" noProof="1" smtClean="0"/>
              <a:t>4 </a:t>
            </a:r>
            <a:r>
              <a:rPr lang="de-DE" b="0" noProof="1"/>
              <a:t>items</a:t>
            </a:r>
            <a:endParaRPr lang="en-US" dirty="0"/>
          </a:p>
        </p:txBody>
      </p:sp>
      <p:sp>
        <p:nvSpPr>
          <p:cNvPr id="3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5" name="Gruppieren 4"/>
          <p:cNvGrpSpPr/>
          <p:nvPr/>
        </p:nvGrpSpPr>
        <p:grpSpPr bwMode="gray">
          <a:xfrm>
            <a:off x="323852" y="1552575"/>
            <a:ext cx="5820079" cy="955950"/>
            <a:chOff x="323852" y="1552575"/>
            <a:chExt cx="5820079" cy="955950"/>
          </a:xfrm>
        </p:grpSpPr>
        <p:sp>
          <p:nvSpPr>
            <p:cNvPr id="4" name="Rechteck 3"/>
            <p:cNvSpPr/>
            <p:nvPr/>
          </p:nvSpPr>
          <p:spPr bwMode="gray">
            <a:xfrm>
              <a:off x="323852" y="1552575"/>
              <a:ext cx="5820079" cy="360000"/>
            </a:xfrm>
            <a:custGeom>
              <a:avLst/>
              <a:gdLst/>
              <a:ahLst/>
              <a:cxnLst/>
              <a:rect l="l" t="t" r="r" b="b"/>
              <a:pathLst>
                <a:path w="5820079" h="360000">
                  <a:moveTo>
                    <a:pt x="0" y="0"/>
                  </a:moveTo>
                  <a:lnTo>
                    <a:pt x="5820079" y="0"/>
                  </a:lnTo>
                  <a:cubicBezTo>
                    <a:pt x="5542774" y="68825"/>
                    <a:pt x="5287260" y="192783"/>
                    <a:pt x="5065618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600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9" name="Rechteck 28"/>
            <p:cNvSpPr/>
            <p:nvPr/>
          </p:nvSpPr>
          <p:spPr bwMode="gray">
            <a:xfrm>
              <a:off x="323852" y="1914525"/>
              <a:ext cx="5063010" cy="594000"/>
            </a:xfrm>
            <a:custGeom>
              <a:avLst/>
              <a:gdLst/>
              <a:ahLst/>
              <a:cxnLst/>
              <a:rect l="l" t="t" r="r" b="b"/>
              <a:pathLst>
                <a:path w="5063010" h="594000">
                  <a:moveTo>
                    <a:pt x="0" y="0"/>
                  </a:moveTo>
                  <a:lnTo>
                    <a:pt x="5063010" y="0"/>
                  </a:lnTo>
                  <a:cubicBezTo>
                    <a:pt x="4843063" y="160210"/>
                    <a:pt x="4655764" y="362020"/>
                    <a:pt x="4512122" y="594000"/>
                  </a:cubicBezTo>
                  <a:lnTo>
                    <a:pt x="0" y="594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2" y="2649975"/>
            <a:ext cx="4428636" cy="955950"/>
            <a:chOff x="323852" y="2649975"/>
            <a:chExt cx="4428636" cy="955950"/>
          </a:xfrm>
        </p:grpSpPr>
        <p:sp>
          <p:nvSpPr>
            <p:cNvPr id="53" name="Rechteck 52"/>
            <p:cNvSpPr/>
            <p:nvPr/>
          </p:nvSpPr>
          <p:spPr bwMode="gray">
            <a:xfrm>
              <a:off x="323852" y="2649975"/>
              <a:ext cx="4428636" cy="360000"/>
            </a:xfrm>
            <a:custGeom>
              <a:avLst/>
              <a:gdLst/>
              <a:ahLst/>
              <a:cxnLst/>
              <a:rect l="l" t="t" r="r" b="b"/>
              <a:pathLst>
                <a:path w="4428636" h="360000">
                  <a:moveTo>
                    <a:pt x="0" y="0"/>
                  </a:moveTo>
                  <a:lnTo>
                    <a:pt x="4428636" y="0"/>
                  </a:lnTo>
                  <a:cubicBezTo>
                    <a:pt x="4367082" y="114002"/>
                    <a:pt x="4316179" y="234451"/>
                    <a:pt x="4276892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Insert your own text here.</a:t>
              </a:r>
            </a:p>
          </p:txBody>
        </p:sp>
        <p:sp>
          <p:nvSpPr>
            <p:cNvPr id="55" name="Rechteck 54"/>
            <p:cNvSpPr/>
            <p:nvPr/>
          </p:nvSpPr>
          <p:spPr bwMode="gray">
            <a:xfrm>
              <a:off x="323852" y="3011925"/>
              <a:ext cx="4276178" cy="594000"/>
            </a:xfrm>
            <a:custGeom>
              <a:avLst/>
              <a:gdLst/>
              <a:ahLst/>
              <a:cxnLst/>
              <a:rect l="l" t="t" r="r" b="b"/>
              <a:pathLst>
                <a:path w="4276178" h="594000">
                  <a:moveTo>
                    <a:pt x="0" y="0"/>
                  </a:moveTo>
                  <a:lnTo>
                    <a:pt x="4276178" y="0"/>
                  </a:lnTo>
                  <a:cubicBezTo>
                    <a:pt x="4215737" y="188115"/>
                    <a:pt x="4180573" y="387418"/>
                    <a:pt x="4176376" y="594000"/>
                  </a:cubicBezTo>
                  <a:lnTo>
                    <a:pt x="0" y="594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7" name="Gruppieren 6"/>
          <p:cNvGrpSpPr/>
          <p:nvPr/>
        </p:nvGrpSpPr>
        <p:grpSpPr bwMode="gray">
          <a:xfrm>
            <a:off x="323852" y="3747375"/>
            <a:ext cx="4427146" cy="955950"/>
            <a:chOff x="323852" y="3747375"/>
            <a:chExt cx="4427146" cy="955950"/>
          </a:xfrm>
        </p:grpSpPr>
        <p:sp>
          <p:nvSpPr>
            <p:cNvPr id="57" name="Rechteck 56"/>
            <p:cNvSpPr/>
            <p:nvPr/>
          </p:nvSpPr>
          <p:spPr bwMode="gray">
            <a:xfrm>
              <a:off x="323852" y="3747375"/>
              <a:ext cx="4215277" cy="360000"/>
            </a:xfrm>
            <a:custGeom>
              <a:avLst/>
              <a:gdLst/>
              <a:ahLst/>
              <a:cxnLst/>
              <a:rect l="l" t="t" r="r" b="b"/>
              <a:pathLst>
                <a:path w="4215277" h="360000">
                  <a:moveTo>
                    <a:pt x="0" y="0"/>
                  </a:moveTo>
                  <a:lnTo>
                    <a:pt x="4176219" y="0"/>
                  </a:lnTo>
                  <a:cubicBezTo>
                    <a:pt x="4177598" y="122897"/>
                    <a:pt x="4191476" y="243181"/>
                    <a:pt x="4215277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This text can be replaced with your text.</a:t>
              </a:r>
            </a:p>
          </p:txBody>
        </p:sp>
        <p:sp>
          <p:nvSpPr>
            <p:cNvPr id="58" name="Rechteck 57"/>
            <p:cNvSpPr/>
            <p:nvPr/>
          </p:nvSpPr>
          <p:spPr bwMode="gray">
            <a:xfrm>
              <a:off x="323852" y="4109325"/>
              <a:ext cx="4427146" cy="594000"/>
            </a:xfrm>
            <a:custGeom>
              <a:avLst/>
              <a:gdLst/>
              <a:ahLst/>
              <a:cxnLst/>
              <a:rect l="l" t="t" r="r" b="b"/>
              <a:pathLst>
                <a:path w="4427146" h="594000">
                  <a:moveTo>
                    <a:pt x="0" y="0"/>
                  </a:moveTo>
                  <a:lnTo>
                    <a:pt x="4215575" y="0"/>
                  </a:lnTo>
                  <a:cubicBezTo>
                    <a:pt x="4256895" y="210632"/>
                    <a:pt x="4328844" y="410317"/>
                    <a:pt x="4427146" y="594000"/>
                  </a:cubicBezTo>
                  <a:lnTo>
                    <a:pt x="0" y="594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8" name="Gruppieren 7"/>
          <p:cNvGrpSpPr/>
          <p:nvPr/>
        </p:nvGrpSpPr>
        <p:grpSpPr bwMode="gray">
          <a:xfrm>
            <a:off x="323852" y="4844775"/>
            <a:ext cx="5808054" cy="955950"/>
            <a:chOff x="323852" y="4844775"/>
            <a:chExt cx="5808054" cy="955950"/>
          </a:xfrm>
        </p:grpSpPr>
        <p:sp>
          <p:nvSpPr>
            <p:cNvPr id="60" name="Rechteck 59"/>
            <p:cNvSpPr/>
            <p:nvPr/>
          </p:nvSpPr>
          <p:spPr bwMode="gray">
            <a:xfrm>
              <a:off x="323852" y="4844775"/>
              <a:ext cx="4791400" cy="360000"/>
            </a:xfrm>
            <a:custGeom>
              <a:avLst/>
              <a:gdLst/>
              <a:ahLst/>
              <a:cxnLst/>
              <a:rect l="l" t="t" r="r" b="b"/>
              <a:pathLst>
                <a:path w="4791400" h="360000">
                  <a:moveTo>
                    <a:pt x="0" y="0"/>
                  </a:moveTo>
                  <a:lnTo>
                    <a:pt x="4510244" y="0"/>
                  </a:lnTo>
                  <a:cubicBezTo>
                    <a:pt x="4589767" y="130894"/>
                    <a:pt x="4684411" y="251449"/>
                    <a:pt x="4791400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de-DE" sz="1600" noProof="1">
                  <a:solidFill>
                    <a:srgbClr val="000000"/>
                  </a:solidFill>
                </a:rPr>
                <a:t>This is a placeholder text. </a:t>
              </a:r>
            </a:p>
          </p:txBody>
        </p:sp>
        <p:sp>
          <p:nvSpPr>
            <p:cNvPr id="61" name="Rechteck 60"/>
            <p:cNvSpPr/>
            <p:nvPr/>
          </p:nvSpPr>
          <p:spPr bwMode="gray">
            <a:xfrm>
              <a:off x="323852" y="5206725"/>
              <a:ext cx="5808054" cy="594000"/>
            </a:xfrm>
            <a:custGeom>
              <a:avLst/>
              <a:gdLst/>
              <a:ahLst/>
              <a:cxnLst/>
              <a:rect l="l" t="t" r="r" b="b"/>
              <a:pathLst>
                <a:path w="5808054" h="594000">
                  <a:moveTo>
                    <a:pt x="0" y="0"/>
                  </a:moveTo>
                  <a:lnTo>
                    <a:pt x="4793172" y="0"/>
                  </a:lnTo>
                  <a:cubicBezTo>
                    <a:pt x="5066105" y="283608"/>
                    <a:pt x="5415269" y="492911"/>
                    <a:pt x="5808054" y="594000"/>
                  </a:cubicBezTo>
                  <a:lnTo>
                    <a:pt x="0" y="594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22" name="Gruppieren 21"/>
          <p:cNvGrpSpPr/>
          <p:nvPr/>
        </p:nvGrpSpPr>
        <p:grpSpPr>
          <a:xfrm>
            <a:off x="4871396" y="1815599"/>
            <a:ext cx="3811192" cy="3879715"/>
            <a:chOff x="2659458" y="1646373"/>
            <a:chExt cx="3811192" cy="3879715"/>
          </a:xfrm>
        </p:grpSpPr>
        <p:sp>
          <p:nvSpPr>
            <p:cNvPr id="23" name="Ellipse 22"/>
            <p:cNvSpPr/>
            <p:nvPr/>
          </p:nvSpPr>
          <p:spPr bwMode="auto">
            <a:xfrm>
              <a:off x="2659458" y="4593036"/>
              <a:ext cx="3811192" cy="933052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Oval 111"/>
            <p:cNvSpPr>
              <a:spLocks noChangeArrowheads="1"/>
            </p:cNvSpPr>
            <p:nvPr/>
          </p:nvSpPr>
          <p:spPr bwMode="auto">
            <a:xfrm>
              <a:off x="2822574" y="1755755"/>
              <a:ext cx="3467132" cy="346396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17000">
                  <a:schemeClr val="accent1">
                    <a:lumMod val="60000"/>
                    <a:lumOff val="40000"/>
                  </a:schemeClr>
                </a:gs>
                <a:gs pos="71000">
                  <a:schemeClr val="accent1"/>
                </a:gs>
                <a:gs pos="89000">
                  <a:srgbClr val="004BC4"/>
                </a:gs>
                <a:gs pos="100000">
                  <a:srgbClr val="00235C"/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 noProof="1"/>
            </a:p>
          </p:txBody>
        </p:sp>
        <p:sp>
          <p:nvSpPr>
            <p:cNvPr id="25" name="Freeform 112"/>
            <p:cNvSpPr>
              <a:spLocks noEditPoints="1"/>
            </p:cNvSpPr>
            <p:nvPr/>
          </p:nvSpPr>
          <p:spPr bwMode="auto">
            <a:xfrm>
              <a:off x="3066810" y="1743066"/>
              <a:ext cx="3235567" cy="3457616"/>
            </a:xfrm>
            <a:custGeom>
              <a:avLst/>
              <a:gdLst>
                <a:gd name="T0" fmla="*/ 1 w 1596"/>
                <a:gd name="T1" fmla="*/ 1 h 1702"/>
                <a:gd name="T2" fmla="*/ 3 w 1596"/>
                <a:gd name="T3" fmla="*/ 1 h 1702"/>
                <a:gd name="T4" fmla="*/ 4 w 1596"/>
                <a:gd name="T5" fmla="*/ 1 h 1702"/>
                <a:gd name="T6" fmla="*/ 2 w 1596"/>
                <a:gd name="T7" fmla="*/ 1 h 1702"/>
                <a:gd name="T8" fmla="*/ 1 w 1596"/>
                <a:gd name="T9" fmla="*/ 1 h 1702"/>
                <a:gd name="T10" fmla="*/ 2 w 1596"/>
                <a:gd name="T11" fmla="*/ 2 h 1702"/>
                <a:gd name="T12" fmla="*/ 4 w 1596"/>
                <a:gd name="T13" fmla="*/ 2 h 1702"/>
                <a:gd name="T14" fmla="*/ 2 w 1596"/>
                <a:gd name="T15" fmla="*/ 2 h 1702"/>
                <a:gd name="T16" fmla="*/ 3 w 1596"/>
                <a:gd name="T17" fmla="*/ 3 h 1702"/>
                <a:gd name="T18" fmla="*/ 2 w 1596"/>
                <a:gd name="T19" fmla="*/ 3 h 1702"/>
                <a:gd name="T20" fmla="*/ 2 w 1596"/>
                <a:gd name="T21" fmla="*/ 3 h 1702"/>
                <a:gd name="T22" fmla="*/ 2 w 1596"/>
                <a:gd name="T23" fmla="*/ 3 h 1702"/>
                <a:gd name="T24" fmla="*/ 2 w 1596"/>
                <a:gd name="T25" fmla="*/ 3 h 1702"/>
                <a:gd name="T26" fmla="*/ 1 w 1596"/>
                <a:gd name="T27" fmla="*/ 3 h 1702"/>
                <a:gd name="T28" fmla="*/ 3 w 1596"/>
                <a:gd name="T29" fmla="*/ 3 h 1702"/>
                <a:gd name="T30" fmla="*/ 1 w 1596"/>
                <a:gd name="T31" fmla="*/ 3 h 1702"/>
                <a:gd name="T32" fmla="*/ 2 w 1596"/>
                <a:gd name="T33" fmla="*/ 3 h 1702"/>
                <a:gd name="T34" fmla="*/ 2 w 1596"/>
                <a:gd name="T35" fmla="*/ 3 h 1702"/>
                <a:gd name="T36" fmla="*/ 2 w 1596"/>
                <a:gd name="T37" fmla="*/ 3 h 1702"/>
                <a:gd name="T38" fmla="*/ 2 w 1596"/>
                <a:gd name="T39" fmla="*/ 3 h 1702"/>
                <a:gd name="T40" fmla="*/ 2 w 1596"/>
                <a:gd name="T41" fmla="*/ 3 h 1702"/>
                <a:gd name="T42" fmla="*/ 2 w 1596"/>
                <a:gd name="T43" fmla="*/ 3 h 1702"/>
                <a:gd name="T44" fmla="*/ 3 w 1596"/>
                <a:gd name="T45" fmla="*/ 3 h 1702"/>
                <a:gd name="T46" fmla="*/ 2 w 1596"/>
                <a:gd name="T47" fmla="*/ 4 h 1702"/>
                <a:gd name="T48" fmla="*/ 1 w 1596"/>
                <a:gd name="T49" fmla="*/ 3 h 1702"/>
                <a:gd name="T50" fmla="*/ 1 w 1596"/>
                <a:gd name="T51" fmla="*/ 3 h 1702"/>
                <a:gd name="T52" fmla="*/ 1 w 1596"/>
                <a:gd name="T53" fmla="*/ 4 h 1702"/>
                <a:gd name="T54" fmla="*/ 2 w 1596"/>
                <a:gd name="T55" fmla="*/ 3 h 1702"/>
                <a:gd name="T56" fmla="*/ 2 w 1596"/>
                <a:gd name="T57" fmla="*/ 3 h 1702"/>
                <a:gd name="T58" fmla="*/ 2 w 1596"/>
                <a:gd name="T59" fmla="*/ 3 h 1702"/>
                <a:gd name="T60" fmla="*/ 4 w 1596"/>
                <a:gd name="T61" fmla="*/ 4 h 1702"/>
                <a:gd name="T62" fmla="*/ 1 w 1596"/>
                <a:gd name="T63" fmla="*/ 4 h 1702"/>
                <a:gd name="T64" fmla="*/ 1 w 1596"/>
                <a:gd name="T65" fmla="*/ 4 h 1702"/>
                <a:gd name="T66" fmla="*/ 2 w 1596"/>
                <a:gd name="T67" fmla="*/ 1 h 1702"/>
                <a:gd name="T68" fmla="*/ 2 w 1596"/>
                <a:gd name="T69" fmla="*/ 1 h 1702"/>
                <a:gd name="T70" fmla="*/ 1 w 1596"/>
                <a:gd name="T71" fmla="*/ 1 h 1702"/>
                <a:gd name="T72" fmla="*/ 3 w 1596"/>
                <a:gd name="T73" fmla="*/ 1 h 1702"/>
                <a:gd name="T74" fmla="*/ 3 w 1596"/>
                <a:gd name="T75" fmla="*/ 1 h 1702"/>
                <a:gd name="T76" fmla="*/ 3 w 1596"/>
                <a:gd name="T77" fmla="*/ 1 h 1702"/>
                <a:gd name="T78" fmla="*/ 3 w 1596"/>
                <a:gd name="T79" fmla="*/ 1 h 1702"/>
                <a:gd name="T80" fmla="*/ 4 w 1596"/>
                <a:gd name="T81" fmla="*/ 2 h 1702"/>
                <a:gd name="T82" fmla="*/ 4 w 1596"/>
                <a:gd name="T83" fmla="*/ 1 h 1702"/>
                <a:gd name="T84" fmla="*/ 4 w 1596"/>
                <a:gd name="T85" fmla="*/ 1 h 1702"/>
                <a:gd name="T86" fmla="*/ 4 w 1596"/>
                <a:gd name="T87" fmla="*/ 1 h 1702"/>
                <a:gd name="T88" fmla="*/ 3 w 1596"/>
                <a:gd name="T89" fmla="*/ 1 h 1702"/>
                <a:gd name="T90" fmla="*/ 3 w 1596"/>
                <a:gd name="T91" fmla="*/ 1 h 1702"/>
                <a:gd name="T92" fmla="*/ 3 w 1596"/>
                <a:gd name="T93" fmla="*/ 1 h 1702"/>
                <a:gd name="T94" fmla="*/ 2 w 1596"/>
                <a:gd name="T95" fmla="*/ 1 h 1702"/>
                <a:gd name="T96" fmla="*/ 2 w 1596"/>
                <a:gd name="T97" fmla="*/ 1 h 1702"/>
                <a:gd name="T98" fmla="*/ 2 w 1596"/>
                <a:gd name="T99" fmla="*/ 1 h 1702"/>
                <a:gd name="T100" fmla="*/ 2 w 1596"/>
                <a:gd name="T101" fmla="*/ 2 h 1702"/>
                <a:gd name="T102" fmla="*/ 2 w 1596"/>
                <a:gd name="T103" fmla="*/ 2 h 1702"/>
                <a:gd name="T104" fmla="*/ 2 w 1596"/>
                <a:gd name="T105" fmla="*/ 3 h 1702"/>
                <a:gd name="T106" fmla="*/ 3 w 1596"/>
                <a:gd name="T107" fmla="*/ 3 h 1702"/>
                <a:gd name="T108" fmla="*/ 3 w 1596"/>
                <a:gd name="T109" fmla="*/ 3 h 1702"/>
                <a:gd name="T110" fmla="*/ 3 w 1596"/>
                <a:gd name="T111" fmla="*/ 3 h 1702"/>
                <a:gd name="T112" fmla="*/ 4 w 1596"/>
                <a:gd name="T113" fmla="*/ 2 h 1702"/>
                <a:gd name="T114" fmla="*/ 4 w 1596"/>
                <a:gd name="T115" fmla="*/ 3 h 1702"/>
                <a:gd name="T116" fmla="*/ 4 w 1596"/>
                <a:gd name="T117" fmla="*/ 3 h 1702"/>
                <a:gd name="T118" fmla="*/ 4 w 1596"/>
                <a:gd name="T119" fmla="*/ 4 h 1702"/>
                <a:gd name="T120" fmla="*/ 4 w 1596"/>
                <a:gd name="T121" fmla="*/ 1 h 1702"/>
                <a:gd name="T122" fmla="*/ 4 w 1596"/>
                <a:gd name="T123" fmla="*/ 1 h 170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596"/>
                <a:gd name="T187" fmla="*/ 0 h 1702"/>
                <a:gd name="T188" fmla="*/ 1596 w 1596"/>
                <a:gd name="T189" fmla="*/ 1702 h 170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596" h="1702">
                  <a:moveTo>
                    <a:pt x="858" y="21"/>
                  </a:moveTo>
                  <a:cubicBezTo>
                    <a:pt x="844" y="20"/>
                    <a:pt x="829" y="13"/>
                    <a:pt x="817" y="18"/>
                  </a:cubicBezTo>
                  <a:cubicBezTo>
                    <a:pt x="819" y="18"/>
                    <a:pt x="822" y="17"/>
                    <a:pt x="822" y="19"/>
                  </a:cubicBezTo>
                  <a:cubicBezTo>
                    <a:pt x="817" y="21"/>
                    <a:pt x="809" y="14"/>
                    <a:pt x="804" y="20"/>
                  </a:cubicBezTo>
                  <a:cubicBezTo>
                    <a:pt x="813" y="20"/>
                    <a:pt x="822" y="22"/>
                    <a:pt x="834" y="22"/>
                  </a:cubicBezTo>
                  <a:cubicBezTo>
                    <a:pt x="835" y="19"/>
                    <a:pt x="829" y="22"/>
                    <a:pt x="830" y="20"/>
                  </a:cubicBezTo>
                  <a:cubicBezTo>
                    <a:pt x="839" y="19"/>
                    <a:pt x="849" y="23"/>
                    <a:pt x="858" y="21"/>
                  </a:cubicBezTo>
                  <a:close/>
                  <a:moveTo>
                    <a:pt x="889" y="30"/>
                  </a:moveTo>
                  <a:cubicBezTo>
                    <a:pt x="887" y="29"/>
                    <a:pt x="880" y="28"/>
                    <a:pt x="878" y="30"/>
                  </a:cubicBezTo>
                  <a:cubicBezTo>
                    <a:pt x="881" y="31"/>
                    <a:pt x="888" y="33"/>
                    <a:pt x="889" y="30"/>
                  </a:cubicBezTo>
                  <a:close/>
                  <a:moveTo>
                    <a:pt x="902" y="33"/>
                  </a:moveTo>
                  <a:cubicBezTo>
                    <a:pt x="901" y="30"/>
                    <a:pt x="895" y="30"/>
                    <a:pt x="894" y="32"/>
                  </a:cubicBezTo>
                  <a:cubicBezTo>
                    <a:pt x="895" y="34"/>
                    <a:pt x="899" y="33"/>
                    <a:pt x="902" y="33"/>
                  </a:cubicBezTo>
                  <a:close/>
                  <a:moveTo>
                    <a:pt x="460" y="69"/>
                  </a:moveTo>
                  <a:cubicBezTo>
                    <a:pt x="457" y="71"/>
                    <a:pt x="453" y="72"/>
                    <a:pt x="451" y="74"/>
                  </a:cubicBezTo>
                  <a:cubicBezTo>
                    <a:pt x="455" y="73"/>
                    <a:pt x="458" y="72"/>
                    <a:pt x="460" y="69"/>
                  </a:cubicBezTo>
                  <a:close/>
                  <a:moveTo>
                    <a:pt x="454" y="93"/>
                  </a:moveTo>
                  <a:cubicBezTo>
                    <a:pt x="458" y="93"/>
                    <a:pt x="463" y="92"/>
                    <a:pt x="463" y="88"/>
                  </a:cubicBezTo>
                  <a:cubicBezTo>
                    <a:pt x="459" y="88"/>
                    <a:pt x="455" y="90"/>
                    <a:pt x="454" y="93"/>
                  </a:cubicBezTo>
                  <a:close/>
                  <a:moveTo>
                    <a:pt x="378" y="141"/>
                  </a:moveTo>
                  <a:cubicBezTo>
                    <a:pt x="374" y="142"/>
                    <a:pt x="371" y="144"/>
                    <a:pt x="371" y="147"/>
                  </a:cubicBezTo>
                  <a:cubicBezTo>
                    <a:pt x="374" y="147"/>
                    <a:pt x="376" y="144"/>
                    <a:pt x="378" y="141"/>
                  </a:cubicBezTo>
                  <a:close/>
                  <a:moveTo>
                    <a:pt x="372" y="148"/>
                  </a:moveTo>
                  <a:cubicBezTo>
                    <a:pt x="371" y="151"/>
                    <a:pt x="365" y="154"/>
                    <a:pt x="367" y="157"/>
                  </a:cubicBezTo>
                  <a:cubicBezTo>
                    <a:pt x="368" y="154"/>
                    <a:pt x="376" y="151"/>
                    <a:pt x="372" y="148"/>
                  </a:cubicBezTo>
                  <a:close/>
                  <a:moveTo>
                    <a:pt x="1024" y="212"/>
                  </a:moveTo>
                  <a:cubicBezTo>
                    <a:pt x="1019" y="209"/>
                    <a:pt x="1019" y="202"/>
                    <a:pt x="1011" y="202"/>
                  </a:cubicBezTo>
                  <a:cubicBezTo>
                    <a:pt x="1010" y="207"/>
                    <a:pt x="1012" y="209"/>
                    <a:pt x="1013" y="212"/>
                  </a:cubicBezTo>
                  <a:cubicBezTo>
                    <a:pt x="1012" y="212"/>
                    <a:pt x="1012" y="212"/>
                    <a:pt x="1012" y="213"/>
                  </a:cubicBezTo>
                  <a:cubicBezTo>
                    <a:pt x="1011" y="213"/>
                    <a:pt x="1011" y="212"/>
                    <a:pt x="1009" y="213"/>
                  </a:cubicBezTo>
                  <a:cubicBezTo>
                    <a:pt x="1010" y="217"/>
                    <a:pt x="1011" y="220"/>
                    <a:pt x="1016" y="220"/>
                  </a:cubicBezTo>
                  <a:cubicBezTo>
                    <a:pt x="1015" y="216"/>
                    <a:pt x="1020" y="218"/>
                    <a:pt x="1021" y="215"/>
                  </a:cubicBezTo>
                  <a:cubicBezTo>
                    <a:pt x="1022" y="212"/>
                    <a:pt x="1018" y="215"/>
                    <a:pt x="1019" y="212"/>
                  </a:cubicBezTo>
                  <a:cubicBezTo>
                    <a:pt x="1020" y="211"/>
                    <a:pt x="1023" y="214"/>
                    <a:pt x="1024" y="212"/>
                  </a:cubicBezTo>
                  <a:close/>
                  <a:moveTo>
                    <a:pt x="1074" y="213"/>
                  </a:moveTo>
                  <a:cubicBezTo>
                    <a:pt x="1076" y="223"/>
                    <a:pt x="1085" y="219"/>
                    <a:pt x="1095" y="220"/>
                  </a:cubicBezTo>
                  <a:cubicBezTo>
                    <a:pt x="1113" y="223"/>
                    <a:pt x="1128" y="233"/>
                    <a:pt x="1133" y="247"/>
                  </a:cubicBezTo>
                  <a:cubicBezTo>
                    <a:pt x="1136" y="248"/>
                    <a:pt x="1135" y="244"/>
                    <a:pt x="1138" y="245"/>
                  </a:cubicBezTo>
                  <a:cubicBezTo>
                    <a:pt x="1139" y="239"/>
                    <a:pt x="1131" y="239"/>
                    <a:pt x="1135" y="233"/>
                  </a:cubicBezTo>
                  <a:cubicBezTo>
                    <a:pt x="1117" y="223"/>
                    <a:pt x="1097" y="209"/>
                    <a:pt x="1074" y="213"/>
                  </a:cubicBezTo>
                  <a:close/>
                  <a:moveTo>
                    <a:pt x="1002" y="225"/>
                  </a:moveTo>
                  <a:cubicBezTo>
                    <a:pt x="1005" y="227"/>
                    <a:pt x="1012" y="226"/>
                    <a:pt x="1015" y="228"/>
                  </a:cubicBezTo>
                  <a:cubicBezTo>
                    <a:pt x="1014" y="223"/>
                    <a:pt x="1007" y="217"/>
                    <a:pt x="1003" y="217"/>
                  </a:cubicBezTo>
                  <a:cubicBezTo>
                    <a:pt x="1006" y="219"/>
                    <a:pt x="1000" y="220"/>
                    <a:pt x="1002" y="225"/>
                  </a:cubicBezTo>
                  <a:close/>
                  <a:moveTo>
                    <a:pt x="1093" y="241"/>
                  </a:moveTo>
                  <a:cubicBezTo>
                    <a:pt x="1088" y="235"/>
                    <a:pt x="1087" y="244"/>
                    <a:pt x="1093" y="241"/>
                  </a:cubicBezTo>
                  <a:close/>
                  <a:moveTo>
                    <a:pt x="745" y="240"/>
                  </a:moveTo>
                  <a:cubicBezTo>
                    <a:pt x="746" y="245"/>
                    <a:pt x="751" y="245"/>
                    <a:pt x="755" y="247"/>
                  </a:cubicBezTo>
                  <a:cubicBezTo>
                    <a:pt x="756" y="245"/>
                    <a:pt x="758" y="244"/>
                    <a:pt x="758" y="241"/>
                  </a:cubicBezTo>
                  <a:cubicBezTo>
                    <a:pt x="756" y="239"/>
                    <a:pt x="748" y="239"/>
                    <a:pt x="745" y="240"/>
                  </a:cubicBezTo>
                  <a:close/>
                  <a:moveTo>
                    <a:pt x="911" y="253"/>
                  </a:moveTo>
                  <a:cubicBezTo>
                    <a:pt x="916" y="251"/>
                    <a:pt x="921" y="249"/>
                    <a:pt x="921" y="243"/>
                  </a:cubicBezTo>
                  <a:cubicBezTo>
                    <a:pt x="920" y="243"/>
                    <a:pt x="920" y="242"/>
                    <a:pt x="920" y="241"/>
                  </a:cubicBezTo>
                  <a:cubicBezTo>
                    <a:pt x="914" y="242"/>
                    <a:pt x="912" y="244"/>
                    <a:pt x="906" y="242"/>
                  </a:cubicBezTo>
                  <a:cubicBezTo>
                    <a:pt x="905" y="244"/>
                    <a:pt x="908" y="245"/>
                    <a:pt x="905" y="246"/>
                  </a:cubicBezTo>
                  <a:cubicBezTo>
                    <a:pt x="905" y="245"/>
                    <a:pt x="905" y="244"/>
                    <a:pt x="905" y="243"/>
                  </a:cubicBezTo>
                  <a:cubicBezTo>
                    <a:pt x="901" y="243"/>
                    <a:pt x="897" y="243"/>
                    <a:pt x="897" y="247"/>
                  </a:cubicBezTo>
                  <a:cubicBezTo>
                    <a:pt x="902" y="249"/>
                    <a:pt x="909" y="247"/>
                    <a:pt x="911" y="253"/>
                  </a:cubicBezTo>
                  <a:close/>
                  <a:moveTo>
                    <a:pt x="893" y="245"/>
                  </a:moveTo>
                  <a:cubicBezTo>
                    <a:pt x="889" y="243"/>
                    <a:pt x="882" y="246"/>
                    <a:pt x="880" y="248"/>
                  </a:cubicBezTo>
                  <a:cubicBezTo>
                    <a:pt x="883" y="251"/>
                    <a:pt x="891" y="249"/>
                    <a:pt x="893" y="245"/>
                  </a:cubicBezTo>
                  <a:close/>
                  <a:moveTo>
                    <a:pt x="676" y="323"/>
                  </a:moveTo>
                  <a:cubicBezTo>
                    <a:pt x="675" y="323"/>
                    <a:pt x="675" y="320"/>
                    <a:pt x="673" y="321"/>
                  </a:cubicBezTo>
                  <a:cubicBezTo>
                    <a:pt x="672" y="322"/>
                    <a:pt x="670" y="327"/>
                    <a:pt x="673" y="328"/>
                  </a:cubicBezTo>
                  <a:cubicBezTo>
                    <a:pt x="673" y="325"/>
                    <a:pt x="677" y="326"/>
                    <a:pt x="676" y="323"/>
                  </a:cubicBezTo>
                  <a:close/>
                  <a:moveTo>
                    <a:pt x="618" y="386"/>
                  </a:moveTo>
                  <a:cubicBezTo>
                    <a:pt x="616" y="389"/>
                    <a:pt x="611" y="395"/>
                    <a:pt x="618" y="396"/>
                  </a:cubicBezTo>
                  <a:cubicBezTo>
                    <a:pt x="617" y="393"/>
                    <a:pt x="622" y="387"/>
                    <a:pt x="618" y="386"/>
                  </a:cubicBezTo>
                  <a:close/>
                  <a:moveTo>
                    <a:pt x="1432" y="387"/>
                  </a:moveTo>
                  <a:cubicBezTo>
                    <a:pt x="1436" y="391"/>
                    <a:pt x="1438" y="397"/>
                    <a:pt x="1443" y="401"/>
                  </a:cubicBezTo>
                  <a:cubicBezTo>
                    <a:pt x="1441" y="396"/>
                    <a:pt x="1437" y="387"/>
                    <a:pt x="1432" y="387"/>
                  </a:cubicBezTo>
                  <a:close/>
                  <a:moveTo>
                    <a:pt x="784" y="389"/>
                  </a:moveTo>
                  <a:cubicBezTo>
                    <a:pt x="780" y="390"/>
                    <a:pt x="777" y="391"/>
                    <a:pt x="777" y="396"/>
                  </a:cubicBezTo>
                  <a:cubicBezTo>
                    <a:pt x="781" y="396"/>
                    <a:pt x="783" y="393"/>
                    <a:pt x="784" y="389"/>
                  </a:cubicBezTo>
                  <a:close/>
                  <a:moveTo>
                    <a:pt x="613" y="398"/>
                  </a:moveTo>
                  <a:cubicBezTo>
                    <a:pt x="612" y="400"/>
                    <a:pt x="608" y="398"/>
                    <a:pt x="610" y="402"/>
                  </a:cubicBezTo>
                  <a:cubicBezTo>
                    <a:pt x="612" y="402"/>
                    <a:pt x="615" y="399"/>
                    <a:pt x="613" y="398"/>
                  </a:cubicBezTo>
                  <a:close/>
                  <a:moveTo>
                    <a:pt x="1462" y="427"/>
                  </a:moveTo>
                  <a:cubicBezTo>
                    <a:pt x="1459" y="417"/>
                    <a:pt x="1452" y="410"/>
                    <a:pt x="1447" y="403"/>
                  </a:cubicBezTo>
                  <a:cubicBezTo>
                    <a:pt x="1445" y="410"/>
                    <a:pt x="1456" y="421"/>
                    <a:pt x="1462" y="427"/>
                  </a:cubicBezTo>
                  <a:close/>
                  <a:moveTo>
                    <a:pt x="606" y="434"/>
                  </a:moveTo>
                  <a:cubicBezTo>
                    <a:pt x="605" y="434"/>
                    <a:pt x="603" y="434"/>
                    <a:pt x="602" y="434"/>
                  </a:cubicBezTo>
                  <a:cubicBezTo>
                    <a:pt x="602" y="437"/>
                    <a:pt x="602" y="439"/>
                    <a:pt x="604" y="439"/>
                  </a:cubicBezTo>
                  <a:cubicBezTo>
                    <a:pt x="604" y="437"/>
                    <a:pt x="607" y="437"/>
                    <a:pt x="606" y="434"/>
                  </a:cubicBezTo>
                  <a:close/>
                  <a:moveTo>
                    <a:pt x="608" y="442"/>
                  </a:moveTo>
                  <a:cubicBezTo>
                    <a:pt x="606" y="446"/>
                    <a:pt x="612" y="447"/>
                    <a:pt x="611" y="453"/>
                  </a:cubicBezTo>
                  <a:cubicBezTo>
                    <a:pt x="615" y="453"/>
                    <a:pt x="613" y="448"/>
                    <a:pt x="614" y="444"/>
                  </a:cubicBezTo>
                  <a:cubicBezTo>
                    <a:pt x="610" y="445"/>
                    <a:pt x="611" y="442"/>
                    <a:pt x="608" y="442"/>
                  </a:cubicBezTo>
                  <a:close/>
                  <a:moveTo>
                    <a:pt x="616" y="462"/>
                  </a:moveTo>
                  <a:cubicBezTo>
                    <a:pt x="617" y="462"/>
                    <a:pt x="618" y="454"/>
                    <a:pt x="615" y="455"/>
                  </a:cubicBezTo>
                  <a:cubicBezTo>
                    <a:pt x="613" y="456"/>
                    <a:pt x="612" y="463"/>
                    <a:pt x="616" y="462"/>
                  </a:cubicBezTo>
                  <a:close/>
                  <a:moveTo>
                    <a:pt x="620" y="460"/>
                  </a:moveTo>
                  <a:cubicBezTo>
                    <a:pt x="618" y="464"/>
                    <a:pt x="614" y="465"/>
                    <a:pt x="609" y="467"/>
                  </a:cubicBezTo>
                  <a:cubicBezTo>
                    <a:pt x="608" y="474"/>
                    <a:pt x="617" y="471"/>
                    <a:pt x="618" y="477"/>
                  </a:cubicBezTo>
                  <a:cubicBezTo>
                    <a:pt x="616" y="479"/>
                    <a:pt x="613" y="479"/>
                    <a:pt x="614" y="483"/>
                  </a:cubicBezTo>
                  <a:cubicBezTo>
                    <a:pt x="619" y="485"/>
                    <a:pt x="632" y="479"/>
                    <a:pt x="636" y="486"/>
                  </a:cubicBezTo>
                  <a:cubicBezTo>
                    <a:pt x="636" y="484"/>
                    <a:pt x="641" y="484"/>
                    <a:pt x="641" y="486"/>
                  </a:cubicBezTo>
                  <a:cubicBezTo>
                    <a:pt x="638" y="488"/>
                    <a:pt x="631" y="486"/>
                    <a:pt x="628" y="488"/>
                  </a:cubicBezTo>
                  <a:cubicBezTo>
                    <a:pt x="629" y="492"/>
                    <a:pt x="633" y="491"/>
                    <a:pt x="633" y="496"/>
                  </a:cubicBezTo>
                  <a:cubicBezTo>
                    <a:pt x="637" y="490"/>
                    <a:pt x="649" y="490"/>
                    <a:pt x="646" y="480"/>
                  </a:cubicBezTo>
                  <a:cubicBezTo>
                    <a:pt x="647" y="479"/>
                    <a:pt x="650" y="480"/>
                    <a:pt x="649" y="477"/>
                  </a:cubicBezTo>
                  <a:cubicBezTo>
                    <a:pt x="647" y="477"/>
                    <a:pt x="643" y="479"/>
                    <a:pt x="642" y="477"/>
                  </a:cubicBezTo>
                  <a:cubicBezTo>
                    <a:pt x="645" y="469"/>
                    <a:pt x="655" y="466"/>
                    <a:pt x="661" y="458"/>
                  </a:cubicBezTo>
                  <a:cubicBezTo>
                    <a:pt x="648" y="456"/>
                    <a:pt x="631" y="471"/>
                    <a:pt x="620" y="460"/>
                  </a:cubicBezTo>
                  <a:close/>
                  <a:moveTo>
                    <a:pt x="80" y="486"/>
                  </a:moveTo>
                  <a:cubicBezTo>
                    <a:pt x="85" y="485"/>
                    <a:pt x="87" y="482"/>
                    <a:pt x="88" y="477"/>
                  </a:cubicBezTo>
                  <a:cubicBezTo>
                    <a:pt x="83" y="477"/>
                    <a:pt x="79" y="483"/>
                    <a:pt x="80" y="486"/>
                  </a:cubicBezTo>
                  <a:close/>
                  <a:moveTo>
                    <a:pt x="75" y="478"/>
                  </a:moveTo>
                  <a:cubicBezTo>
                    <a:pt x="75" y="484"/>
                    <a:pt x="71" y="478"/>
                    <a:pt x="68" y="481"/>
                  </a:cubicBezTo>
                  <a:cubicBezTo>
                    <a:pt x="68" y="483"/>
                    <a:pt x="68" y="484"/>
                    <a:pt x="68" y="485"/>
                  </a:cubicBezTo>
                  <a:cubicBezTo>
                    <a:pt x="71" y="488"/>
                    <a:pt x="76" y="485"/>
                    <a:pt x="77" y="482"/>
                  </a:cubicBezTo>
                  <a:cubicBezTo>
                    <a:pt x="74" y="483"/>
                    <a:pt x="78" y="478"/>
                    <a:pt x="75" y="478"/>
                  </a:cubicBezTo>
                  <a:close/>
                  <a:moveTo>
                    <a:pt x="91" y="478"/>
                  </a:moveTo>
                  <a:cubicBezTo>
                    <a:pt x="91" y="480"/>
                    <a:pt x="91" y="481"/>
                    <a:pt x="90" y="481"/>
                  </a:cubicBezTo>
                  <a:cubicBezTo>
                    <a:pt x="92" y="483"/>
                    <a:pt x="96" y="482"/>
                    <a:pt x="95" y="478"/>
                  </a:cubicBezTo>
                  <a:cubicBezTo>
                    <a:pt x="94" y="478"/>
                    <a:pt x="93" y="478"/>
                    <a:pt x="91" y="478"/>
                  </a:cubicBezTo>
                  <a:close/>
                  <a:moveTo>
                    <a:pt x="61" y="485"/>
                  </a:moveTo>
                  <a:cubicBezTo>
                    <a:pt x="56" y="487"/>
                    <a:pt x="52" y="501"/>
                    <a:pt x="62" y="501"/>
                  </a:cubicBezTo>
                  <a:cubicBezTo>
                    <a:pt x="63" y="496"/>
                    <a:pt x="64" y="493"/>
                    <a:pt x="67" y="491"/>
                  </a:cubicBezTo>
                  <a:cubicBezTo>
                    <a:pt x="67" y="487"/>
                    <a:pt x="62" y="488"/>
                    <a:pt x="61" y="485"/>
                  </a:cubicBezTo>
                  <a:close/>
                  <a:moveTo>
                    <a:pt x="574" y="540"/>
                  </a:moveTo>
                  <a:cubicBezTo>
                    <a:pt x="575" y="542"/>
                    <a:pt x="571" y="547"/>
                    <a:pt x="573" y="550"/>
                  </a:cubicBezTo>
                  <a:cubicBezTo>
                    <a:pt x="579" y="552"/>
                    <a:pt x="576" y="544"/>
                    <a:pt x="581" y="545"/>
                  </a:cubicBezTo>
                  <a:cubicBezTo>
                    <a:pt x="582" y="550"/>
                    <a:pt x="582" y="552"/>
                    <a:pt x="580" y="556"/>
                  </a:cubicBezTo>
                  <a:cubicBezTo>
                    <a:pt x="584" y="557"/>
                    <a:pt x="583" y="553"/>
                    <a:pt x="587" y="553"/>
                  </a:cubicBezTo>
                  <a:cubicBezTo>
                    <a:pt x="587" y="556"/>
                    <a:pt x="587" y="558"/>
                    <a:pt x="588" y="559"/>
                  </a:cubicBezTo>
                  <a:cubicBezTo>
                    <a:pt x="594" y="561"/>
                    <a:pt x="599" y="560"/>
                    <a:pt x="603" y="560"/>
                  </a:cubicBezTo>
                  <a:cubicBezTo>
                    <a:pt x="602" y="562"/>
                    <a:pt x="598" y="562"/>
                    <a:pt x="596" y="564"/>
                  </a:cubicBezTo>
                  <a:cubicBezTo>
                    <a:pt x="598" y="567"/>
                    <a:pt x="598" y="572"/>
                    <a:pt x="599" y="575"/>
                  </a:cubicBezTo>
                  <a:cubicBezTo>
                    <a:pt x="606" y="576"/>
                    <a:pt x="607" y="573"/>
                    <a:pt x="612" y="572"/>
                  </a:cubicBezTo>
                  <a:cubicBezTo>
                    <a:pt x="612" y="569"/>
                    <a:pt x="609" y="567"/>
                    <a:pt x="613" y="566"/>
                  </a:cubicBezTo>
                  <a:cubicBezTo>
                    <a:pt x="615" y="567"/>
                    <a:pt x="620" y="566"/>
                    <a:pt x="621" y="568"/>
                  </a:cubicBezTo>
                  <a:cubicBezTo>
                    <a:pt x="623" y="573"/>
                    <a:pt x="617" y="571"/>
                    <a:pt x="613" y="572"/>
                  </a:cubicBezTo>
                  <a:cubicBezTo>
                    <a:pt x="611" y="574"/>
                    <a:pt x="610" y="578"/>
                    <a:pt x="611" y="582"/>
                  </a:cubicBezTo>
                  <a:cubicBezTo>
                    <a:pt x="614" y="582"/>
                    <a:pt x="615" y="580"/>
                    <a:pt x="618" y="580"/>
                  </a:cubicBezTo>
                  <a:cubicBezTo>
                    <a:pt x="620" y="582"/>
                    <a:pt x="619" y="586"/>
                    <a:pt x="619" y="589"/>
                  </a:cubicBezTo>
                  <a:cubicBezTo>
                    <a:pt x="625" y="589"/>
                    <a:pt x="627" y="587"/>
                    <a:pt x="631" y="585"/>
                  </a:cubicBezTo>
                  <a:cubicBezTo>
                    <a:pt x="629" y="582"/>
                    <a:pt x="631" y="581"/>
                    <a:pt x="631" y="577"/>
                  </a:cubicBezTo>
                  <a:cubicBezTo>
                    <a:pt x="627" y="578"/>
                    <a:pt x="623" y="574"/>
                    <a:pt x="626" y="571"/>
                  </a:cubicBezTo>
                  <a:cubicBezTo>
                    <a:pt x="629" y="575"/>
                    <a:pt x="636" y="575"/>
                    <a:pt x="638" y="581"/>
                  </a:cubicBezTo>
                  <a:cubicBezTo>
                    <a:pt x="643" y="579"/>
                    <a:pt x="649" y="586"/>
                    <a:pt x="650" y="578"/>
                  </a:cubicBezTo>
                  <a:cubicBezTo>
                    <a:pt x="644" y="576"/>
                    <a:pt x="645" y="566"/>
                    <a:pt x="641" y="562"/>
                  </a:cubicBezTo>
                  <a:cubicBezTo>
                    <a:pt x="630" y="562"/>
                    <a:pt x="627" y="554"/>
                    <a:pt x="617" y="554"/>
                  </a:cubicBezTo>
                  <a:cubicBezTo>
                    <a:pt x="618" y="548"/>
                    <a:pt x="625" y="539"/>
                    <a:pt x="622" y="535"/>
                  </a:cubicBezTo>
                  <a:cubicBezTo>
                    <a:pt x="619" y="536"/>
                    <a:pt x="620" y="541"/>
                    <a:pt x="616" y="541"/>
                  </a:cubicBezTo>
                  <a:cubicBezTo>
                    <a:pt x="613" y="539"/>
                    <a:pt x="612" y="536"/>
                    <a:pt x="609" y="534"/>
                  </a:cubicBezTo>
                  <a:cubicBezTo>
                    <a:pt x="609" y="529"/>
                    <a:pt x="611" y="528"/>
                    <a:pt x="608" y="525"/>
                  </a:cubicBezTo>
                  <a:cubicBezTo>
                    <a:pt x="612" y="523"/>
                    <a:pt x="613" y="518"/>
                    <a:pt x="613" y="512"/>
                  </a:cubicBezTo>
                  <a:cubicBezTo>
                    <a:pt x="620" y="508"/>
                    <a:pt x="628" y="504"/>
                    <a:pt x="628" y="495"/>
                  </a:cubicBezTo>
                  <a:cubicBezTo>
                    <a:pt x="626" y="495"/>
                    <a:pt x="623" y="499"/>
                    <a:pt x="621" y="495"/>
                  </a:cubicBezTo>
                  <a:cubicBezTo>
                    <a:pt x="624" y="495"/>
                    <a:pt x="627" y="495"/>
                    <a:pt x="626" y="492"/>
                  </a:cubicBezTo>
                  <a:cubicBezTo>
                    <a:pt x="621" y="489"/>
                    <a:pt x="620" y="494"/>
                    <a:pt x="616" y="497"/>
                  </a:cubicBezTo>
                  <a:cubicBezTo>
                    <a:pt x="604" y="504"/>
                    <a:pt x="596" y="504"/>
                    <a:pt x="593" y="515"/>
                  </a:cubicBezTo>
                  <a:cubicBezTo>
                    <a:pt x="592" y="518"/>
                    <a:pt x="595" y="517"/>
                    <a:pt x="594" y="521"/>
                  </a:cubicBezTo>
                  <a:cubicBezTo>
                    <a:pt x="584" y="524"/>
                    <a:pt x="585" y="537"/>
                    <a:pt x="574" y="540"/>
                  </a:cubicBezTo>
                  <a:close/>
                  <a:moveTo>
                    <a:pt x="1457" y="521"/>
                  </a:moveTo>
                  <a:cubicBezTo>
                    <a:pt x="1454" y="521"/>
                    <a:pt x="1456" y="517"/>
                    <a:pt x="1453" y="518"/>
                  </a:cubicBezTo>
                  <a:cubicBezTo>
                    <a:pt x="1451" y="521"/>
                    <a:pt x="1455" y="523"/>
                    <a:pt x="1457" y="521"/>
                  </a:cubicBezTo>
                  <a:close/>
                  <a:moveTo>
                    <a:pt x="1471" y="523"/>
                  </a:moveTo>
                  <a:cubicBezTo>
                    <a:pt x="1472" y="530"/>
                    <a:pt x="1463" y="536"/>
                    <a:pt x="1470" y="540"/>
                  </a:cubicBezTo>
                  <a:cubicBezTo>
                    <a:pt x="1470" y="539"/>
                    <a:pt x="1471" y="538"/>
                    <a:pt x="1473" y="538"/>
                  </a:cubicBezTo>
                  <a:cubicBezTo>
                    <a:pt x="1472" y="532"/>
                    <a:pt x="1476" y="525"/>
                    <a:pt x="1471" y="523"/>
                  </a:cubicBezTo>
                  <a:close/>
                  <a:moveTo>
                    <a:pt x="613" y="530"/>
                  </a:moveTo>
                  <a:cubicBezTo>
                    <a:pt x="615" y="530"/>
                    <a:pt x="619" y="527"/>
                    <a:pt x="617" y="525"/>
                  </a:cubicBezTo>
                  <a:cubicBezTo>
                    <a:pt x="615" y="526"/>
                    <a:pt x="612" y="526"/>
                    <a:pt x="613" y="530"/>
                  </a:cubicBezTo>
                  <a:close/>
                  <a:moveTo>
                    <a:pt x="1458" y="533"/>
                  </a:moveTo>
                  <a:cubicBezTo>
                    <a:pt x="1458" y="530"/>
                    <a:pt x="1457" y="528"/>
                    <a:pt x="1455" y="527"/>
                  </a:cubicBezTo>
                  <a:cubicBezTo>
                    <a:pt x="1454" y="531"/>
                    <a:pt x="1457" y="532"/>
                    <a:pt x="1458" y="533"/>
                  </a:cubicBezTo>
                  <a:close/>
                  <a:moveTo>
                    <a:pt x="1448" y="557"/>
                  </a:moveTo>
                  <a:cubicBezTo>
                    <a:pt x="1442" y="556"/>
                    <a:pt x="1441" y="560"/>
                    <a:pt x="1437" y="558"/>
                  </a:cubicBezTo>
                  <a:cubicBezTo>
                    <a:pt x="1438" y="562"/>
                    <a:pt x="1441" y="562"/>
                    <a:pt x="1441" y="566"/>
                  </a:cubicBezTo>
                  <a:cubicBezTo>
                    <a:pt x="1445" y="563"/>
                    <a:pt x="1446" y="568"/>
                    <a:pt x="1449" y="566"/>
                  </a:cubicBezTo>
                  <a:cubicBezTo>
                    <a:pt x="1449" y="563"/>
                    <a:pt x="1450" y="559"/>
                    <a:pt x="1448" y="557"/>
                  </a:cubicBezTo>
                  <a:close/>
                  <a:moveTo>
                    <a:pt x="646" y="594"/>
                  </a:moveTo>
                  <a:cubicBezTo>
                    <a:pt x="646" y="596"/>
                    <a:pt x="647" y="597"/>
                    <a:pt x="649" y="597"/>
                  </a:cubicBezTo>
                  <a:cubicBezTo>
                    <a:pt x="651" y="595"/>
                    <a:pt x="654" y="594"/>
                    <a:pt x="654" y="591"/>
                  </a:cubicBezTo>
                  <a:cubicBezTo>
                    <a:pt x="651" y="580"/>
                    <a:pt x="636" y="584"/>
                    <a:pt x="629" y="590"/>
                  </a:cubicBezTo>
                  <a:cubicBezTo>
                    <a:pt x="629" y="593"/>
                    <a:pt x="631" y="593"/>
                    <a:pt x="631" y="596"/>
                  </a:cubicBezTo>
                  <a:cubicBezTo>
                    <a:pt x="629" y="600"/>
                    <a:pt x="622" y="606"/>
                    <a:pt x="628" y="610"/>
                  </a:cubicBezTo>
                  <a:cubicBezTo>
                    <a:pt x="630" y="609"/>
                    <a:pt x="629" y="604"/>
                    <a:pt x="634" y="605"/>
                  </a:cubicBezTo>
                  <a:cubicBezTo>
                    <a:pt x="634" y="608"/>
                    <a:pt x="632" y="609"/>
                    <a:pt x="634" y="611"/>
                  </a:cubicBezTo>
                  <a:cubicBezTo>
                    <a:pt x="639" y="611"/>
                    <a:pt x="639" y="605"/>
                    <a:pt x="642" y="603"/>
                  </a:cubicBezTo>
                  <a:cubicBezTo>
                    <a:pt x="640" y="600"/>
                    <a:pt x="641" y="595"/>
                    <a:pt x="646" y="594"/>
                  </a:cubicBezTo>
                  <a:close/>
                  <a:moveTo>
                    <a:pt x="687" y="599"/>
                  </a:moveTo>
                  <a:cubicBezTo>
                    <a:pt x="687" y="596"/>
                    <a:pt x="681" y="594"/>
                    <a:pt x="680" y="597"/>
                  </a:cubicBezTo>
                  <a:cubicBezTo>
                    <a:pt x="682" y="599"/>
                    <a:pt x="684" y="602"/>
                    <a:pt x="687" y="599"/>
                  </a:cubicBezTo>
                  <a:close/>
                  <a:moveTo>
                    <a:pt x="675" y="726"/>
                  </a:moveTo>
                  <a:cubicBezTo>
                    <a:pt x="682" y="723"/>
                    <a:pt x="686" y="718"/>
                    <a:pt x="691" y="714"/>
                  </a:cubicBezTo>
                  <a:cubicBezTo>
                    <a:pt x="691" y="702"/>
                    <a:pt x="688" y="682"/>
                    <a:pt x="676" y="693"/>
                  </a:cubicBezTo>
                  <a:cubicBezTo>
                    <a:pt x="676" y="707"/>
                    <a:pt x="674" y="715"/>
                    <a:pt x="675" y="726"/>
                  </a:cubicBezTo>
                  <a:close/>
                  <a:moveTo>
                    <a:pt x="659" y="761"/>
                  </a:moveTo>
                  <a:cubicBezTo>
                    <a:pt x="652" y="761"/>
                    <a:pt x="650" y="759"/>
                    <a:pt x="645" y="756"/>
                  </a:cubicBezTo>
                  <a:cubicBezTo>
                    <a:pt x="637" y="763"/>
                    <a:pt x="638" y="773"/>
                    <a:pt x="633" y="782"/>
                  </a:cubicBezTo>
                  <a:cubicBezTo>
                    <a:pt x="638" y="788"/>
                    <a:pt x="635" y="799"/>
                    <a:pt x="631" y="804"/>
                  </a:cubicBezTo>
                  <a:cubicBezTo>
                    <a:pt x="619" y="799"/>
                    <a:pt x="599" y="797"/>
                    <a:pt x="601" y="813"/>
                  </a:cubicBezTo>
                  <a:cubicBezTo>
                    <a:pt x="610" y="817"/>
                    <a:pt x="612" y="807"/>
                    <a:pt x="618" y="806"/>
                  </a:cubicBezTo>
                  <a:cubicBezTo>
                    <a:pt x="618" y="807"/>
                    <a:pt x="618" y="809"/>
                    <a:pt x="618" y="811"/>
                  </a:cubicBezTo>
                  <a:cubicBezTo>
                    <a:pt x="623" y="811"/>
                    <a:pt x="624" y="808"/>
                    <a:pt x="628" y="808"/>
                  </a:cubicBezTo>
                  <a:cubicBezTo>
                    <a:pt x="631" y="809"/>
                    <a:pt x="632" y="811"/>
                    <a:pt x="633" y="813"/>
                  </a:cubicBezTo>
                  <a:cubicBezTo>
                    <a:pt x="628" y="815"/>
                    <a:pt x="626" y="819"/>
                    <a:pt x="624" y="824"/>
                  </a:cubicBezTo>
                  <a:cubicBezTo>
                    <a:pt x="626" y="825"/>
                    <a:pt x="626" y="827"/>
                    <a:pt x="627" y="828"/>
                  </a:cubicBezTo>
                  <a:cubicBezTo>
                    <a:pt x="633" y="825"/>
                    <a:pt x="635" y="819"/>
                    <a:pt x="640" y="815"/>
                  </a:cubicBezTo>
                  <a:cubicBezTo>
                    <a:pt x="638" y="814"/>
                    <a:pt x="636" y="815"/>
                    <a:pt x="636" y="813"/>
                  </a:cubicBezTo>
                  <a:cubicBezTo>
                    <a:pt x="645" y="806"/>
                    <a:pt x="656" y="801"/>
                    <a:pt x="662" y="790"/>
                  </a:cubicBezTo>
                  <a:cubicBezTo>
                    <a:pt x="660" y="788"/>
                    <a:pt x="657" y="792"/>
                    <a:pt x="656" y="789"/>
                  </a:cubicBezTo>
                  <a:cubicBezTo>
                    <a:pt x="656" y="779"/>
                    <a:pt x="665" y="772"/>
                    <a:pt x="659" y="761"/>
                  </a:cubicBezTo>
                  <a:close/>
                  <a:moveTo>
                    <a:pt x="797" y="782"/>
                  </a:moveTo>
                  <a:cubicBezTo>
                    <a:pt x="798" y="772"/>
                    <a:pt x="785" y="765"/>
                    <a:pt x="773" y="768"/>
                  </a:cubicBezTo>
                  <a:cubicBezTo>
                    <a:pt x="772" y="773"/>
                    <a:pt x="776" y="778"/>
                    <a:pt x="773" y="784"/>
                  </a:cubicBezTo>
                  <a:cubicBezTo>
                    <a:pt x="780" y="791"/>
                    <a:pt x="796" y="791"/>
                    <a:pt x="797" y="782"/>
                  </a:cubicBezTo>
                  <a:close/>
                  <a:moveTo>
                    <a:pt x="582" y="831"/>
                  </a:moveTo>
                  <a:cubicBezTo>
                    <a:pt x="578" y="833"/>
                    <a:pt x="571" y="833"/>
                    <a:pt x="572" y="840"/>
                  </a:cubicBezTo>
                  <a:cubicBezTo>
                    <a:pt x="579" y="842"/>
                    <a:pt x="580" y="836"/>
                    <a:pt x="586" y="837"/>
                  </a:cubicBezTo>
                  <a:cubicBezTo>
                    <a:pt x="588" y="839"/>
                    <a:pt x="586" y="844"/>
                    <a:pt x="587" y="848"/>
                  </a:cubicBezTo>
                  <a:cubicBezTo>
                    <a:pt x="592" y="848"/>
                    <a:pt x="588" y="839"/>
                    <a:pt x="593" y="838"/>
                  </a:cubicBezTo>
                  <a:cubicBezTo>
                    <a:pt x="596" y="844"/>
                    <a:pt x="593" y="851"/>
                    <a:pt x="591" y="856"/>
                  </a:cubicBezTo>
                  <a:cubicBezTo>
                    <a:pt x="594" y="858"/>
                    <a:pt x="596" y="861"/>
                    <a:pt x="601" y="861"/>
                  </a:cubicBezTo>
                  <a:cubicBezTo>
                    <a:pt x="605" y="856"/>
                    <a:pt x="601" y="852"/>
                    <a:pt x="600" y="847"/>
                  </a:cubicBezTo>
                  <a:cubicBezTo>
                    <a:pt x="602" y="845"/>
                    <a:pt x="602" y="843"/>
                    <a:pt x="604" y="841"/>
                  </a:cubicBezTo>
                  <a:cubicBezTo>
                    <a:pt x="606" y="842"/>
                    <a:pt x="606" y="845"/>
                    <a:pt x="610" y="844"/>
                  </a:cubicBezTo>
                  <a:cubicBezTo>
                    <a:pt x="615" y="843"/>
                    <a:pt x="613" y="834"/>
                    <a:pt x="616" y="830"/>
                  </a:cubicBezTo>
                  <a:cubicBezTo>
                    <a:pt x="611" y="828"/>
                    <a:pt x="604" y="829"/>
                    <a:pt x="600" y="831"/>
                  </a:cubicBezTo>
                  <a:cubicBezTo>
                    <a:pt x="599" y="834"/>
                    <a:pt x="603" y="837"/>
                    <a:pt x="600" y="838"/>
                  </a:cubicBezTo>
                  <a:cubicBezTo>
                    <a:pt x="597" y="838"/>
                    <a:pt x="594" y="836"/>
                    <a:pt x="596" y="833"/>
                  </a:cubicBezTo>
                  <a:cubicBezTo>
                    <a:pt x="593" y="832"/>
                    <a:pt x="591" y="833"/>
                    <a:pt x="590" y="835"/>
                  </a:cubicBezTo>
                  <a:cubicBezTo>
                    <a:pt x="591" y="829"/>
                    <a:pt x="584" y="831"/>
                    <a:pt x="583" y="828"/>
                  </a:cubicBezTo>
                  <a:cubicBezTo>
                    <a:pt x="588" y="827"/>
                    <a:pt x="583" y="826"/>
                    <a:pt x="582" y="824"/>
                  </a:cubicBezTo>
                  <a:cubicBezTo>
                    <a:pt x="586" y="822"/>
                    <a:pt x="592" y="823"/>
                    <a:pt x="595" y="820"/>
                  </a:cubicBezTo>
                  <a:cubicBezTo>
                    <a:pt x="595" y="819"/>
                    <a:pt x="595" y="817"/>
                    <a:pt x="595" y="815"/>
                  </a:cubicBezTo>
                  <a:cubicBezTo>
                    <a:pt x="583" y="812"/>
                    <a:pt x="575" y="820"/>
                    <a:pt x="571" y="828"/>
                  </a:cubicBezTo>
                  <a:cubicBezTo>
                    <a:pt x="574" y="831"/>
                    <a:pt x="579" y="830"/>
                    <a:pt x="582" y="831"/>
                  </a:cubicBezTo>
                  <a:close/>
                  <a:moveTo>
                    <a:pt x="642" y="839"/>
                  </a:moveTo>
                  <a:cubicBezTo>
                    <a:pt x="641" y="845"/>
                    <a:pt x="638" y="850"/>
                    <a:pt x="636" y="855"/>
                  </a:cubicBezTo>
                  <a:cubicBezTo>
                    <a:pt x="640" y="860"/>
                    <a:pt x="650" y="861"/>
                    <a:pt x="649" y="872"/>
                  </a:cubicBezTo>
                  <a:cubicBezTo>
                    <a:pt x="656" y="872"/>
                    <a:pt x="655" y="881"/>
                    <a:pt x="661" y="882"/>
                  </a:cubicBezTo>
                  <a:cubicBezTo>
                    <a:pt x="664" y="874"/>
                    <a:pt x="656" y="871"/>
                    <a:pt x="653" y="867"/>
                  </a:cubicBezTo>
                  <a:cubicBezTo>
                    <a:pt x="651" y="861"/>
                    <a:pt x="648" y="856"/>
                    <a:pt x="643" y="853"/>
                  </a:cubicBezTo>
                  <a:cubicBezTo>
                    <a:pt x="648" y="851"/>
                    <a:pt x="649" y="840"/>
                    <a:pt x="642" y="839"/>
                  </a:cubicBezTo>
                  <a:close/>
                  <a:moveTo>
                    <a:pt x="583" y="848"/>
                  </a:moveTo>
                  <a:cubicBezTo>
                    <a:pt x="583" y="846"/>
                    <a:pt x="585" y="846"/>
                    <a:pt x="585" y="843"/>
                  </a:cubicBezTo>
                  <a:cubicBezTo>
                    <a:pt x="584" y="842"/>
                    <a:pt x="581" y="842"/>
                    <a:pt x="579" y="842"/>
                  </a:cubicBezTo>
                  <a:cubicBezTo>
                    <a:pt x="578" y="846"/>
                    <a:pt x="581" y="847"/>
                    <a:pt x="583" y="848"/>
                  </a:cubicBezTo>
                  <a:close/>
                  <a:moveTo>
                    <a:pt x="548" y="878"/>
                  </a:moveTo>
                  <a:cubicBezTo>
                    <a:pt x="551" y="881"/>
                    <a:pt x="554" y="872"/>
                    <a:pt x="557" y="876"/>
                  </a:cubicBezTo>
                  <a:cubicBezTo>
                    <a:pt x="557" y="882"/>
                    <a:pt x="550" y="881"/>
                    <a:pt x="551" y="888"/>
                  </a:cubicBezTo>
                  <a:cubicBezTo>
                    <a:pt x="560" y="890"/>
                    <a:pt x="578" y="891"/>
                    <a:pt x="576" y="877"/>
                  </a:cubicBezTo>
                  <a:cubicBezTo>
                    <a:pt x="578" y="876"/>
                    <a:pt x="580" y="875"/>
                    <a:pt x="582" y="875"/>
                  </a:cubicBezTo>
                  <a:cubicBezTo>
                    <a:pt x="586" y="880"/>
                    <a:pt x="593" y="882"/>
                    <a:pt x="599" y="881"/>
                  </a:cubicBezTo>
                  <a:cubicBezTo>
                    <a:pt x="599" y="877"/>
                    <a:pt x="598" y="874"/>
                    <a:pt x="596" y="871"/>
                  </a:cubicBezTo>
                  <a:cubicBezTo>
                    <a:pt x="595" y="871"/>
                    <a:pt x="593" y="871"/>
                    <a:pt x="592" y="871"/>
                  </a:cubicBezTo>
                  <a:cubicBezTo>
                    <a:pt x="591" y="865"/>
                    <a:pt x="586" y="862"/>
                    <a:pt x="578" y="863"/>
                  </a:cubicBezTo>
                  <a:cubicBezTo>
                    <a:pt x="575" y="857"/>
                    <a:pt x="571" y="852"/>
                    <a:pt x="566" y="849"/>
                  </a:cubicBezTo>
                  <a:cubicBezTo>
                    <a:pt x="567" y="847"/>
                    <a:pt x="572" y="846"/>
                    <a:pt x="570" y="843"/>
                  </a:cubicBezTo>
                  <a:cubicBezTo>
                    <a:pt x="563" y="844"/>
                    <a:pt x="559" y="847"/>
                    <a:pt x="554" y="850"/>
                  </a:cubicBezTo>
                  <a:cubicBezTo>
                    <a:pt x="555" y="862"/>
                    <a:pt x="542" y="866"/>
                    <a:pt x="548" y="878"/>
                  </a:cubicBezTo>
                  <a:close/>
                  <a:moveTo>
                    <a:pt x="954" y="863"/>
                  </a:moveTo>
                  <a:cubicBezTo>
                    <a:pt x="956" y="871"/>
                    <a:pt x="952" y="882"/>
                    <a:pt x="955" y="889"/>
                  </a:cubicBezTo>
                  <a:cubicBezTo>
                    <a:pt x="959" y="883"/>
                    <a:pt x="962" y="871"/>
                    <a:pt x="957" y="863"/>
                  </a:cubicBezTo>
                  <a:cubicBezTo>
                    <a:pt x="956" y="863"/>
                    <a:pt x="955" y="863"/>
                    <a:pt x="954" y="863"/>
                  </a:cubicBezTo>
                  <a:close/>
                  <a:moveTo>
                    <a:pt x="595" y="888"/>
                  </a:moveTo>
                  <a:cubicBezTo>
                    <a:pt x="594" y="890"/>
                    <a:pt x="594" y="893"/>
                    <a:pt x="594" y="895"/>
                  </a:cubicBezTo>
                  <a:cubicBezTo>
                    <a:pt x="598" y="895"/>
                    <a:pt x="601" y="894"/>
                    <a:pt x="601" y="891"/>
                  </a:cubicBezTo>
                  <a:cubicBezTo>
                    <a:pt x="600" y="889"/>
                    <a:pt x="599" y="888"/>
                    <a:pt x="595" y="888"/>
                  </a:cubicBezTo>
                  <a:close/>
                  <a:moveTo>
                    <a:pt x="660" y="889"/>
                  </a:moveTo>
                  <a:cubicBezTo>
                    <a:pt x="648" y="895"/>
                    <a:pt x="640" y="901"/>
                    <a:pt x="623" y="904"/>
                  </a:cubicBezTo>
                  <a:cubicBezTo>
                    <a:pt x="622" y="912"/>
                    <a:pt x="632" y="907"/>
                    <a:pt x="635" y="911"/>
                  </a:cubicBezTo>
                  <a:cubicBezTo>
                    <a:pt x="634" y="915"/>
                    <a:pt x="630" y="913"/>
                    <a:pt x="630" y="917"/>
                  </a:cubicBezTo>
                  <a:cubicBezTo>
                    <a:pt x="634" y="918"/>
                    <a:pt x="637" y="919"/>
                    <a:pt x="641" y="918"/>
                  </a:cubicBezTo>
                  <a:cubicBezTo>
                    <a:pt x="639" y="923"/>
                    <a:pt x="637" y="932"/>
                    <a:pt x="637" y="935"/>
                  </a:cubicBezTo>
                  <a:cubicBezTo>
                    <a:pt x="633" y="935"/>
                    <a:pt x="630" y="936"/>
                    <a:pt x="628" y="937"/>
                  </a:cubicBezTo>
                  <a:cubicBezTo>
                    <a:pt x="627" y="941"/>
                    <a:pt x="630" y="941"/>
                    <a:pt x="630" y="944"/>
                  </a:cubicBezTo>
                  <a:cubicBezTo>
                    <a:pt x="624" y="946"/>
                    <a:pt x="621" y="952"/>
                    <a:pt x="617" y="956"/>
                  </a:cubicBezTo>
                  <a:cubicBezTo>
                    <a:pt x="620" y="960"/>
                    <a:pt x="632" y="956"/>
                    <a:pt x="632" y="964"/>
                  </a:cubicBezTo>
                  <a:cubicBezTo>
                    <a:pt x="630" y="965"/>
                    <a:pt x="626" y="963"/>
                    <a:pt x="627" y="966"/>
                  </a:cubicBezTo>
                  <a:cubicBezTo>
                    <a:pt x="625" y="976"/>
                    <a:pt x="644" y="972"/>
                    <a:pt x="641" y="986"/>
                  </a:cubicBezTo>
                  <a:cubicBezTo>
                    <a:pt x="639" y="987"/>
                    <a:pt x="637" y="988"/>
                    <a:pt x="635" y="988"/>
                  </a:cubicBezTo>
                  <a:cubicBezTo>
                    <a:pt x="638" y="1004"/>
                    <a:pt x="646" y="1016"/>
                    <a:pt x="660" y="1023"/>
                  </a:cubicBezTo>
                  <a:cubicBezTo>
                    <a:pt x="660" y="1019"/>
                    <a:pt x="658" y="1014"/>
                    <a:pt x="662" y="1013"/>
                  </a:cubicBezTo>
                  <a:cubicBezTo>
                    <a:pt x="668" y="1013"/>
                    <a:pt x="670" y="1016"/>
                    <a:pt x="675" y="1017"/>
                  </a:cubicBezTo>
                  <a:cubicBezTo>
                    <a:pt x="678" y="1016"/>
                    <a:pt x="678" y="1013"/>
                    <a:pt x="681" y="1012"/>
                  </a:cubicBezTo>
                  <a:cubicBezTo>
                    <a:pt x="686" y="1015"/>
                    <a:pt x="691" y="1018"/>
                    <a:pt x="697" y="1019"/>
                  </a:cubicBezTo>
                  <a:cubicBezTo>
                    <a:pt x="698" y="1016"/>
                    <a:pt x="698" y="1014"/>
                    <a:pt x="699" y="1012"/>
                  </a:cubicBezTo>
                  <a:cubicBezTo>
                    <a:pt x="704" y="1016"/>
                    <a:pt x="710" y="1018"/>
                    <a:pt x="717" y="1019"/>
                  </a:cubicBezTo>
                  <a:cubicBezTo>
                    <a:pt x="721" y="1011"/>
                    <a:pt x="723" y="1004"/>
                    <a:pt x="725" y="996"/>
                  </a:cubicBezTo>
                  <a:cubicBezTo>
                    <a:pt x="735" y="996"/>
                    <a:pt x="735" y="987"/>
                    <a:pt x="741" y="983"/>
                  </a:cubicBezTo>
                  <a:cubicBezTo>
                    <a:pt x="745" y="968"/>
                    <a:pt x="731" y="970"/>
                    <a:pt x="723" y="965"/>
                  </a:cubicBezTo>
                  <a:cubicBezTo>
                    <a:pt x="721" y="968"/>
                    <a:pt x="713" y="968"/>
                    <a:pt x="713" y="964"/>
                  </a:cubicBezTo>
                  <a:cubicBezTo>
                    <a:pt x="713" y="961"/>
                    <a:pt x="717" y="962"/>
                    <a:pt x="716" y="957"/>
                  </a:cubicBezTo>
                  <a:cubicBezTo>
                    <a:pt x="712" y="943"/>
                    <a:pt x="687" y="948"/>
                    <a:pt x="687" y="930"/>
                  </a:cubicBezTo>
                  <a:cubicBezTo>
                    <a:pt x="684" y="927"/>
                    <a:pt x="683" y="924"/>
                    <a:pt x="681" y="922"/>
                  </a:cubicBezTo>
                  <a:cubicBezTo>
                    <a:pt x="681" y="919"/>
                    <a:pt x="680" y="917"/>
                    <a:pt x="680" y="914"/>
                  </a:cubicBezTo>
                  <a:cubicBezTo>
                    <a:pt x="677" y="913"/>
                    <a:pt x="672" y="914"/>
                    <a:pt x="669" y="912"/>
                  </a:cubicBezTo>
                  <a:cubicBezTo>
                    <a:pt x="671" y="903"/>
                    <a:pt x="660" y="900"/>
                    <a:pt x="660" y="889"/>
                  </a:cubicBezTo>
                  <a:close/>
                  <a:moveTo>
                    <a:pt x="609" y="895"/>
                  </a:moveTo>
                  <a:cubicBezTo>
                    <a:pt x="610" y="897"/>
                    <a:pt x="611" y="898"/>
                    <a:pt x="614" y="899"/>
                  </a:cubicBezTo>
                  <a:cubicBezTo>
                    <a:pt x="615" y="898"/>
                    <a:pt x="615" y="894"/>
                    <a:pt x="614" y="892"/>
                  </a:cubicBezTo>
                  <a:cubicBezTo>
                    <a:pt x="611" y="893"/>
                    <a:pt x="610" y="893"/>
                    <a:pt x="609" y="895"/>
                  </a:cubicBezTo>
                  <a:close/>
                  <a:moveTo>
                    <a:pt x="538" y="894"/>
                  </a:moveTo>
                  <a:cubicBezTo>
                    <a:pt x="537" y="894"/>
                    <a:pt x="536" y="894"/>
                    <a:pt x="535" y="894"/>
                  </a:cubicBezTo>
                  <a:cubicBezTo>
                    <a:pt x="535" y="897"/>
                    <a:pt x="532" y="902"/>
                    <a:pt x="537" y="902"/>
                  </a:cubicBezTo>
                  <a:cubicBezTo>
                    <a:pt x="540" y="902"/>
                    <a:pt x="539" y="896"/>
                    <a:pt x="538" y="894"/>
                  </a:cubicBezTo>
                  <a:close/>
                  <a:moveTo>
                    <a:pt x="234" y="923"/>
                  </a:moveTo>
                  <a:cubicBezTo>
                    <a:pt x="237" y="921"/>
                    <a:pt x="234" y="913"/>
                    <a:pt x="237" y="910"/>
                  </a:cubicBezTo>
                  <a:cubicBezTo>
                    <a:pt x="245" y="909"/>
                    <a:pt x="250" y="904"/>
                    <a:pt x="258" y="904"/>
                  </a:cubicBezTo>
                  <a:cubicBezTo>
                    <a:pt x="258" y="901"/>
                    <a:pt x="259" y="898"/>
                    <a:pt x="256" y="898"/>
                  </a:cubicBezTo>
                  <a:cubicBezTo>
                    <a:pt x="249" y="904"/>
                    <a:pt x="228" y="906"/>
                    <a:pt x="228" y="916"/>
                  </a:cubicBezTo>
                  <a:cubicBezTo>
                    <a:pt x="228" y="919"/>
                    <a:pt x="228" y="924"/>
                    <a:pt x="234" y="923"/>
                  </a:cubicBezTo>
                  <a:close/>
                  <a:moveTo>
                    <a:pt x="558" y="899"/>
                  </a:moveTo>
                  <a:cubicBezTo>
                    <a:pt x="557" y="899"/>
                    <a:pt x="557" y="898"/>
                    <a:pt x="555" y="898"/>
                  </a:cubicBezTo>
                  <a:cubicBezTo>
                    <a:pt x="552" y="902"/>
                    <a:pt x="558" y="905"/>
                    <a:pt x="558" y="899"/>
                  </a:cubicBezTo>
                  <a:close/>
                  <a:moveTo>
                    <a:pt x="953" y="898"/>
                  </a:moveTo>
                  <a:cubicBezTo>
                    <a:pt x="952" y="900"/>
                    <a:pt x="950" y="904"/>
                    <a:pt x="954" y="905"/>
                  </a:cubicBezTo>
                  <a:cubicBezTo>
                    <a:pt x="954" y="903"/>
                    <a:pt x="956" y="902"/>
                    <a:pt x="956" y="899"/>
                  </a:cubicBezTo>
                  <a:cubicBezTo>
                    <a:pt x="955" y="899"/>
                    <a:pt x="955" y="898"/>
                    <a:pt x="953" y="898"/>
                  </a:cubicBezTo>
                  <a:close/>
                  <a:moveTo>
                    <a:pt x="302" y="908"/>
                  </a:moveTo>
                  <a:cubicBezTo>
                    <a:pt x="300" y="905"/>
                    <a:pt x="298" y="902"/>
                    <a:pt x="294" y="903"/>
                  </a:cubicBezTo>
                  <a:cubicBezTo>
                    <a:pt x="292" y="905"/>
                    <a:pt x="293" y="907"/>
                    <a:pt x="294" y="909"/>
                  </a:cubicBezTo>
                  <a:cubicBezTo>
                    <a:pt x="297" y="910"/>
                    <a:pt x="301" y="910"/>
                    <a:pt x="302" y="908"/>
                  </a:cubicBezTo>
                  <a:close/>
                  <a:moveTo>
                    <a:pt x="513" y="912"/>
                  </a:moveTo>
                  <a:cubicBezTo>
                    <a:pt x="513" y="909"/>
                    <a:pt x="508" y="911"/>
                    <a:pt x="505" y="910"/>
                  </a:cubicBezTo>
                  <a:cubicBezTo>
                    <a:pt x="504" y="917"/>
                    <a:pt x="512" y="917"/>
                    <a:pt x="513" y="912"/>
                  </a:cubicBezTo>
                  <a:close/>
                  <a:moveTo>
                    <a:pt x="246" y="927"/>
                  </a:moveTo>
                  <a:cubicBezTo>
                    <a:pt x="246" y="924"/>
                    <a:pt x="251" y="926"/>
                    <a:pt x="250" y="922"/>
                  </a:cubicBezTo>
                  <a:cubicBezTo>
                    <a:pt x="247" y="919"/>
                    <a:pt x="246" y="914"/>
                    <a:pt x="239" y="915"/>
                  </a:cubicBezTo>
                  <a:cubicBezTo>
                    <a:pt x="238" y="920"/>
                    <a:pt x="237" y="924"/>
                    <a:pt x="237" y="929"/>
                  </a:cubicBezTo>
                  <a:cubicBezTo>
                    <a:pt x="239" y="941"/>
                    <a:pt x="264" y="958"/>
                    <a:pt x="274" y="948"/>
                  </a:cubicBezTo>
                  <a:cubicBezTo>
                    <a:pt x="268" y="938"/>
                    <a:pt x="252" y="937"/>
                    <a:pt x="246" y="927"/>
                  </a:cubicBezTo>
                  <a:close/>
                  <a:moveTo>
                    <a:pt x="509" y="943"/>
                  </a:moveTo>
                  <a:cubicBezTo>
                    <a:pt x="507" y="945"/>
                    <a:pt x="501" y="944"/>
                    <a:pt x="501" y="949"/>
                  </a:cubicBezTo>
                  <a:cubicBezTo>
                    <a:pt x="515" y="950"/>
                    <a:pt x="520" y="941"/>
                    <a:pt x="524" y="933"/>
                  </a:cubicBezTo>
                  <a:cubicBezTo>
                    <a:pt x="520" y="927"/>
                    <a:pt x="523" y="918"/>
                    <a:pt x="515" y="916"/>
                  </a:cubicBezTo>
                  <a:cubicBezTo>
                    <a:pt x="514" y="922"/>
                    <a:pt x="517" y="930"/>
                    <a:pt x="515" y="933"/>
                  </a:cubicBezTo>
                  <a:cubicBezTo>
                    <a:pt x="511" y="931"/>
                    <a:pt x="507" y="923"/>
                    <a:pt x="500" y="929"/>
                  </a:cubicBezTo>
                  <a:cubicBezTo>
                    <a:pt x="502" y="933"/>
                    <a:pt x="502" y="934"/>
                    <a:pt x="500" y="938"/>
                  </a:cubicBezTo>
                  <a:cubicBezTo>
                    <a:pt x="505" y="938"/>
                    <a:pt x="509" y="939"/>
                    <a:pt x="509" y="943"/>
                  </a:cubicBezTo>
                  <a:close/>
                  <a:moveTo>
                    <a:pt x="216" y="919"/>
                  </a:moveTo>
                  <a:cubicBezTo>
                    <a:pt x="208" y="916"/>
                    <a:pt x="195" y="928"/>
                    <a:pt x="198" y="938"/>
                  </a:cubicBezTo>
                  <a:cubicBezTo>
                    <a:pt x="207" y="934"/>
                    <a:pt x="214" y="929"/>
                    <a:pt x="216" y="919"/>
                  </a:cubicBezTo>
                  <a:close/>
                  <a:moveTo>
                    <a:pt x="1094" y="924"/>
                  </a:moveTo>
                  <a:cubicBezTo>
                    <a:pt x="1087" y="922"/>
                    <a:pt x="1079" y="928"/>
                    <a:pt x="1074" y="934"/>
                  </a:cubicBezTo>
                  <a:cubicBezTo>
                    <a:pt x="1074" y="935"/>
                    <a:pt x="1075" y="937"/>
                    <a:pt x="1074" y="938"/>
                  </a:cubicBezTo>
                  <a:cubicBezTo>
                    <a:pt x="1074" y="939"/>
                    <a:pt x="1072" y="938"/>
                    <a:pt x="1072" y="939"/>
                  </a:cubicBezTo>
                  <a:cubicBezTo>
                    <a:pt x="1069" y="946"/>
                    <a:pt x="1065" y="956"/>
                    <a:pt x="1066" y="958"/>
                  </a:cubicBezTo>
                  <a:cubicBezTo>
                    <a:pt x="1067" y="964"/>
                    <a:pt x="1080" y="969"/>
                    <a:pt x="1086" y="967"/>
                  </a:cubicBezTo>
                  <a:cubicBezTo>
                    <a:pt x="1096" y="964"/>
                    <a:pt x="1098" y="946"/>
                    <a:pt x="1092" y="937"/>
                  </a:cubicBezTo>
                  <a:cubicBezTo>
                    <a:pt x="1094" y="931"/>
                    <a:pt x="1097" y="931"/>
                    <a:pt x="1094" y="924"/>
                  </a:cubicBezTo>
                  <a:close/>
                  <a:moveTo>
                    <a:pt x="191" y="930"/>
                  </a:moveTo>
                  <a:cubicBezTo>
                    <a:pt x="190" y="929"/>
                    <a:pt x="189" y="928"/>
                    <a:pt x="187" y="929"/>
                  </a:cubicBezTo>
                  <a:cubicBezTo>
                    <a:pt x="186" y="930"/>
                    <a:pt x="186" y="932"/>
                    <a:pt x="186" y="934"/>
                  </a:cubicBezTo>
                  <a:cubicBezTo>
                    <a:pt x="190" y="935"/>
                    <a:pt x="191" y="933"/>
                    <a:pt x="191" y="930"/>
                  </a:cubicBezTo>
                  <a:close/>
                  <a:moveTo>
                    <a:pt x="263" y="979"/>
                  </a:moveTo>
                  <a:cubicBezTo>
                    <a:pt x="262" y="982"/>
                    <a:pt x="265" y="983"/>
                    <a:pt x="263" y="984"/>
                  </a:cubicBezTo>
                  <a:cubicBezTo>
                    <a:pt x="256" y="987"/>
                    <a:pt x="250" y="990"/>
                    <a:pt x="250" y="999"/>
                  </a:cubicBezTo>
                  <a:cubicBezTo>
                    <a:pt x="260" y="992"/>
                    <a:pt x="268" y="999"/>
                    <a:pt x="281" y="999"/>
                  </a:cubicBezTo>
                  <a:cubicBezTo>
                    <a:pt x="285" y="995"/>
                    <a:pt x="286" y="987"/>
                    <a:pt x="294" y="987"/>
                  </a:cubicBezTo>
                  <a:cubicBezTo>
                    <a:pt x="296" y="986"/>
                    <a:pt x="294" y="982"/>
                    <a:pt x="296" y="981"/>
                  </a:cubicBezTo>
                  <a:cubicBezTo>
                    <a:pt x="302" y="977"/>
                    <a:pt x="310" y="983"/>
                    <a:pt x="315" y="978"/>
                  </a:cubicBezTo>
                  <a:cubicBezTo>
                    <a:pt x="319" y="981"/>
                    <a:pt x="325" y="982"/>
                    <a:pt x="325" y="989"/>
                  </a:cubicBezTo>
                  <a:cubicBezTo>
                    <a:pt x="327" y="990"/>
                    <a:pt x="332" y="989"/>
                    <a:pt x="333" y="992"/>
                  </a:cubicBezTo>
                  <a:cubicBezTo>
                    <a:pt x="332" y="994"/>
                    <a:pt x="327" y="993"/>
                    <a:pt x="327" y="997"/>
                  </a:cubicBezTo>
                  <a:cubicBezTo>
                    <a:pt x="335" y="1006"/>
                    <a:pt x="357" y="1011"/>
                    <a:pt x="366" y="998"/>
                  </a:cubicBezTo>
                  <a:cubicBezTo>
                    <a:pt x="373" y="1002"/>
                    <a:pt x="381" y="1005"/>
                    <a:pt x="389" y="1007"/>
                  </a:cubicBezTo>
                  <a:cubicBezTo>
                    <a:pt x="390" y="998"/>
                    <a:pt x="384" y="995"/>
                    <a:pt x="378" y="992"/>
                  </a:cubicBezTo>
                  <a:cubicBezTo>
                    <a:pt x="381" y="986"/>
                    <a:pt x="383" y="982"/>
                    <a:pt x="386" y="975"/>
                  </a:cubicBezTo>
                  <a:cubicBezTo>
                    <a:pt x="397" y="972"/>
                    <a:pt x="410" y="967"/>
                    <a:pt x="422" y="971"/>
                  </a:cubicBezTo>
                  <a:cubicBezTo>
                    <a:pt x="426" y="966"/>
                    <a:pt x="437" y="968"/>
                    <a:pt x="441" y="962"/>
                  </a:cubicBezTo>
                  <a:cubicBezTo>
                    <a:pt x="444" y="966"/>
                    <a:pt x="443" y="975"/>
                    <a:pt x="450" y="974"/>
                  </a:cubicBezTo>
                  <a:cubicBezTo>
                    <a:pt x="450" y="970"/>
                    <a:pt x="450" y="967"/>
                    <a:pt x="451" y="964"/>
                  </a:cubicBezTo>
                  <a:cubicBezTo>
                    <a:pt x="454" y="963"/>
                    <a:pt x="458" y="964"/>
                    <a:pt x="461" y="962"/>
                  </a:cubicBezTo>
                  <a:cubicBezTo>
                    <a:pt x="456" y="956"/>
                    <a:pt x="447" y="955"/>
                    <a:pt x="440" y="951"/>
                  </a:cubicBezTo>
                  <a:cubicBezTo>
                    <a:pt x="448" y="947"/>
                    <a:pt x="452" y="955"/>
                    <a:pt x="459" y="955"/>
                  </a:cubicBezTo>
                  <a:cubicBezTo>
                    <a:pt x="462" y="953"/>
                    <a:pt x="462" y="950"/>
                    <a:pt x="464" y="948"/>
                  </a:cubicBezTo>
                  <a:cubicBezTo>
                    <a:pt x="471" y="949"/>
                    <a:pt x="479" y="952"/>
                    <a:pt x="479" y="943"/>
                  </a:cubicBezTo>
                  <a:cubicBezTo>
                    <a:pt x="477" y="941"/>
                    <a:pt x="476" y="944"/>
                    <a:pt x="474" y="944"/>
                  </a:cubicBezTo>
                  <a:cubicBezTo>
                    <a:pt x="467" y="934"/>
                    <a:pt x="457" y="930"/>
                    <a:pt x="443" y="933"/>
                  </a:cubicBezTo>
                  <a:cubicBezTo>
                    <a:pt x="436" y="935"/>
                    <a:pt x="438" y="947"/>
                    <a:pt x="433" y="952"/>
                  </a:cubicBezTo>
                  <a:cubicBezTo>
                    <a:pt x="431" y="952"/>
                    <a:pt x="432" y="949"/>
                    <a:pt x="429" y="950"/>
                  </a:cubicBezTo>
                  <a:cubicBezTo>
                    <a:pt x="428" y="963"/>
                    <a:pt x="410" y="953"/>
                    <a:pt x="413" y="941"/>
                  </a:cubicBezTo>
                  <a:cubicBezTo>
                    <a:pt x="409" y="941"/>
                    <a:pt x="407" y="939"/>
                    <a:pt x="403" y="938"/>
                  </a:cubicBezTo>
                  <a:cubicBezTo>
                    <a:pt x="403" y="936"/>
                    <a:pt x="405" y="936"/>
                    <a:pt x="404" y="933"/>
                  </a:cubicBezTo>
                  <a:cubicBezTo>
                    <a:pt x="398" y="924"/>
                    <a:pt x="384" y="934"/>
                    <a:pt x="373" y="933"/>
                  </a:cubicBezTo>
                  <a:cubicBezTo>
                    <a:pt x="368" y="932"/>
                    <a:pt x="364" y="929"/>
                    <a:pt x="360" y="933"/>
                  </a:cubicBezTo>
                  <a:cubicBezTo>
                    <a:pt x="351" y="929"/>
                    <a:pt x="334" y="933"/>
                    <a:pt x="325" y="935"/>
                  </a:cubicBezTo>
                  <a:cubicBezTo>
                    <a:pt x="322" y="936"/>
                    <a:pt x="321" y="934"/>
                    <a:pt x="318" y="934"/>
                  </a:cubicBezTo>
                  <a:cubicBezTo>
                    <a:pt x="313" y="938"/>
                    <a:pt x="310" y="939"/>
                    <a:pt x="305" y="940"/>
                  </a:cubicBezTo>
                  <a:cubicBezTo>
                    <a:pt x="305" y="944"/>
                    <a:pt x="304" y="948"/>
                    <a:pt x="302" y="949"/>
                  </a:cubicBezTo>
                  <a:cubicBezTo>
                    <a:pt x="294" y="949"/>
                    <a:pt x="284" y="948"/>
                    <a:pt x="282" y="954"/>
                  </a:cubicBezTo>
                  <a:cubicBezTo>
                    <a:pt x="283" y="958"/>
                    <a:pt x="289" y="958"/>
                    <a:pt x="288" y="963"/>
                  </a:cubicBezTo>
                  <a:cubicBezTo>
                    <a:pt x="286" y="967"/>
                    <a:pt x="281" y="969"/>
                    <a:pt x="277" y="971"/>
                  </a:cubicBezTo>
                  <a:cubicBezTo>
                    <a:pt x="275" y="978"/>
                    <a:pt x="271" y="982"/>
                    <a:pt x="263" y="979"/>
                  </a:cubicBezTo>
                  <a:close/>
                  <a:moveTo>
                    <a:pt x="583" y="949"/>
                  </a:moveTo>
                  <a:cubicBezTo>
                    <a:pt x="585" y="954"/>
                    <a:pt x="593" y="954"/>
                    <a:pt x="601" y="954"/>
                  </a:cubicBezTo>
                  <a:cubicBezTo>
                    <a:pt x="603" y="957"/>
                    <a:pt x="605" y="960"/>
                    <a:pt x="604" y="965"/>
                  </a:cubicBezTo>
                  <a:cubicBezTo>
                    <a:pt x="598" y="966"/>
                    <a:pt x="595" y="969"/>
                    <a:pt x="590" y="971"/>
                  </a:cubicBezTo>
                  <a:cubicBezTo>
                    <a:pt x="588" y="962"/>
                    <a:pt x="575" y="962"/>
                    <a:pt x="569" y="957"/>
                  </a:cubicBezTo>
                  <a:cubicBezTo>
                    <a:pt x="567" y="959"/>
                    <a:pt x="564" y="959"/>
                    <a:pt x="565" y="962"/>
                  </a:cubicBezTo>
                  <a:cubicBezTo>
                    <a:pt x="573" y="964"/>
                    <a:pt x="576" y="971"/>
                    <a:pt x="581" y="977"/>
                  </a:cubicBezTo>
                  <a:cubicBezTo>
                    <a:pt x="578" y="976"/>
                    <a:pt x="577" y="978"/>
                    <a:pt x="574" y="978"/>
                  </a:cubicBezTo>
                  <a:cubicBezTo>
                    <a:pt x="574" y="980"/>
                    <a:pt x="573" y="982"/>
                    <a:pt x="573" y="985"/>
                  </a:cubicBezTo>
                  <a:cubicBezTo>
                    <a:pt x="571" y="986"/>
                    <a:pt x="569" y="987"/>
                    <a:pt x="567" y="988"/>
                  </a:cubicBezTo>
                  <a:cubicBezTo>
                    <a:pt x="566" y="993"/>
                    <a:pt x="570" y="992"/>
                    <a:pt x="569" y="997"/>
                  </a:cubicBezTo>
                  <a:cubicBezTo>
                    <a:pt x="563" y="1000"/>
                    <a:pt x="555" y="1000"/>
                    <a:pt x="556" y="1009"/>
                  </a:cubicBezTo>
                  <a:cubicBezTo>
                    <a:pt x="557" y="1012"/>
                    <a:pt x="561" y="1011"/>
                    <a:pt x="563" y="1012"/>
                  </a:cubicBezTo>
                  <a:cubicBezTo>
                    <a:pt x="563" y="1014"/>
                    <a:pt x="563" y="1017"/>
                    <a:pt x="563" y="1019"/>
                  </a:cubicBezTo>
                  <a:cubicBezTo>
                    <a:pt x="567" y="1020"/>
                    <a:pt x="568" y="1019"/>
                    <a:pt x="572" y="1021"/>
                  </a:cubicBezTo>
                  <a:cubicBezTo>
                    <a:pt x="579" y="1007"/>
                    <a:pt x="586" y="993"/>
                    <a:pt x="596" y="983"/>
                  </a:cubicBezTo>
                  <a:cubicBezTo>
                    <a:pt x="598" y="992"/>
                    <a:pt x="586" y="1005"/>
                    <a:pt x="594" y="1015"/>
                  </a:cubicBezTo>
                  <a:cubicBezTo>
                    <a:pt x="592" y="1016"/>
                    <a:pt x="593" y="1020"/>
                    <a:pt x="593" y="1024"/>
                  </a:cubicBezTo>
                  <a:cubicBezTo>
                    <a:pt x="594" y="1028"/>
                    <a:pt x="603" y="1029"/>
                    <a:pt x="606" y="1025"/>
                  </a:cubicBezTo>
                  <a:cubicBezTo>
                    <a:pt x="605" y="1015"/>
                    <a:pt x="601" y="1007"/>
                    <a:pt x="608" y="1001"/>
                  </a:cubicBezTo>
                  <a:cubicBezTo>
                    <a:pt x="611" y="1000"/>
                    <a:pt x="611" y="1002"/>
                    <a:pt x="615" y="1002"/>
                  </a:cubicBezTo>
                  <a:cubicBezTo>
                    <a:pt x="615" y="998"/>
                    <a:pt x="617" y="995"/>
                    <a:pt x="618" y="991"/>
                  </a:cubicBezTo>
                  <a:cubicBezTo>
                    <a:pt x="616" y="988"/>
                    <a:pt x="612" y="987"/>
                    <a:pt x="611" y="982"/>
                  </a:cubicBezTo>
                  <a:cubicBezTo>
                    <a:pt x="617" y="979"/>
                    <a:pt x="612" y="969"/>
                    <a:pt x="609" y="966"/>
                  </a:cubicBezTo>
                  <a:cubicBezTo>
                    <a:pt x="611" y="965"/>
                    <a:pt x="611" y="962"/>
                    <a:pt x="612" y="959"/>
                  </a:cubicBezTo>
                  <a:cubicBezTo>
                    <a:pt x="610" y="958"/>
                    <a:pt x="609" y="957"/>
                    <a:pt x="610" y="954"/>
                  </a:cubicBezTo>
                  <a:cubicBezTo>
                    <a:pt x="604" y="953"/>
                    <a:pt x="601" y="949"/>
                    <a:pt x="599" y="943"/>
                  </a:cubicBezTo>
                  <a:cubicBezTo>
                    <a:pt x="584" y="948"/>
                    <a:pt x="573" y="942"/>
                    <a:pt x="559" y="940"/>
                  </a:cubicBezTo>
                  <a:cubicBezTo>
                    <a:pt x="558" y="934"/>
                    <a:pt x="549" y="929"/>
                    <a:pt x="545" y="933"/>
                  </a:cubicBezTo>
                  <a:cubicBezTo>
                    <a:pt x="552" y="945"/>
                    <a:pt x="563" y="954"/>
                    <a:pt x="583" y="949"/>
                  </a:cubicBezTo>
                  <a:close/>
                  <a:moveTo>
                    <a:pt x="173" y="932"/>
                  </a:moveTo>
                  <a:cubicBezTo>
                    <a:pt x="167" y="934"/>
                    <a:pt x="161" y="935"/>
                    <a:pt x="161" y="942"/>
                  </a:cubicBezTo>
                  <a:cubicBezTo>
                    <a:pt x="166" y="941"/>
                    <a:pt x="174" y="936"/>
                    <a:pt x="173" y="932"/>
                  </a:cubicBezTo>
                  <a:close/>
                  <a:moveTo>
                    <a:pt x="933" y="934"/>
                  </a:moveTo>
                  <a:cubicBezTo>
                    <a:pt x="932" y="937"/>
                    <a:pt x="930" y="938"/>
                    <a:pt x="930" y="941"/>
                  </a:cubicBezTo>
                  <a:cubicBezTo>
                    <a:pt x="932" y="944"/>
                    <a:pt x="938" y="936"/>
                    <a:pt x="933" y="934"/>
                  </a:cubicBezTo>
                  <a:close/>
                  <a:moveTo>
                    <a:pt x="152" y="936"/>
                  </a:moveTo>
                  <a:cubicBezTo>
                    <a:pt x="146" y="937"/>
                    <a:pt x="146" y="944"/>
                    <a:pt x="143" y="949"/>
                  </a:cubicBezTo>
                  <a:cubicBezTo>
                    <a:pt x="150" y="948"/>
                    <a:pt x="153" y="945"/>
                    <a:pt x="152" y="936"/>
                  </a:cubicBezTo>
                  <a:close/>
                  <a:moveTo>
                    <a:pt x="189" y="948"/>
                  </a:moveTo>
                  <a:cubicBezTo>
                    <a:pt x="190" y="944"/>
                    <a:pt x="188" y="943"/>
                    <a:pt x="186" y="942"/>
                  </a:cubicBezTo>
                  <a:cubicBezTo>
                    <a:pt x="184" y="947"/>
                    <a:pt x="183" y="943"/>
                    <a:pt x="179" y="943"/>
                  </a:cubicBezTo>
                  <a:cubicBezTo>
                    <a:pt x="176" y="946"/>
                    <a:pt x="181" y="947"/>
                    <a:pt x="181" y="950"/>
                  </a:cubicBezTo>
                  <a:cubicBezTo>
                    <a:pt x="178" y="950"/>
                    <a:pt x="177" y="950"/>
                    <a:pt x="176" y="951"/>
                  </a:cubicBezTo>
                  <a:cubicBezTo>
                    <a:pt x="175" y="954"/>
                    <a:pt x="178" y="954"/>
                    <a:pt x="181" y="954"/>
                  </a:cubicBezTo>
                  <a:cubicBezTo>
                    <a:pt x="181" y="948"/>
                    <a:pt x="184" y="946"/>
                    <a:pt x="189" y="948"/>
                  </a:cubicBezTo>
                  <a:close/>
                  <a:moveTo>
                    <a:pt x="760" y="947"/>
                  </a:moveTo>
                  <a:cubicBezTo>
                    <a:pt x="758" y="944"/>
                    <a:pt x="752" y="945"/>
                    <a:pt x="753" y="949"/>
                  </a:cubicBezTo>
                  <a:cubicBezTo>
                    <a:pt x="754" y="949"/>
                    <a:pt x="754" y="950"/>
                    <a:pt x="755" y="951"/>
                  </a:cubicBezTo>
                  <a:cubicBezTo>
                    <a:pt x="757" y="950"/>
                    <a:pt x="760" y="950"/>
                    <a:pt x="760" y="947"/>
                  </a:cubicBezTo>
                  <a:close/>
                  <a:moveTo>
                    <a:pt x="150" y="955"/>
                  </a:moveTo>
                  <a:cubicBezTo>
                    <a:pt x="152" y="957"/>
                    <a:pt x="156" y="957"/>
                    <a:pt x="161" y="957"/>
                  </a:cubicBezTo>
                  <a:cubicBezTo>
                    <a:pt x="161" y="954"/>
                    <a:pt x="162" y="954"/>
                    <a:pt x="162" y="951"/>
                  </a:cubicBezTo>
                  <a:cubicBezTo>
                    <a:pt x="158" y="949"/>
                    <a:pt x="150" y="950"/>
                    <a:pt x="150" y="955"/>
                  </a:cubicBezTo>
                  <a:close/>
                  <a:moveTo>
                    <a:pt x="882" y="953"/>
                  </a:moveTo>
                  <a:cubicBezTo>
                    <a:pt x="877" y="963"/>
                    <a:pt x="861" y="965"/>
                    <a:pt x="851" y="972"/>
                  </a:cubicBezTo>
                  <a:cubicBezTo>
                    <a:pt x="846" y="975"/>
                    <a:pt x="846" y="979"/>
                    <a:pt x="840" y="981"/>
                  </a:cubicBezTo>
                  <a:cubicBezTo>
                    <a:pt x="837" y="981"/>
                    <a:pt x="833" y="978"/>
                    <a:pt x="831" y="981"/>
                  </a:cubicBezTo>
                  <a:cubicBezTo>
                    <a:pt x="829" y="979"/>
                    <a:pt x="828" y="978"/>
                    <a:pt x="825" y="980"/>
                  </a:cubicBezTo>
                  <a:cubicBezTo>
                    <a:pt x="822" y="981"/>
                    <a:pt x="827" y="984"/>
                    <a:pt x="825" y="984"/>
                  </a:cubicBezTo>
                  <a:cubicBezTo>
                    <a:pt x="820" y="989"/>
                    <a:pt x="811" y="992"/>
                    <a:pt x="809" y="997"/>
                  </a:cubicBezTo>
                  <a:cubicBezTo>
                    <a:pt x="807" y="995"/>
                    <a:pt x="803" y="993"/>
                    <a:pt x="801" y="995"/>
                  </a:cubicBezTo>
                  <a:cubicBezTo>
                    <a:pt x="799" y="1000"/>
                    <a:pt x="803" y="1005"/>
                    <a:pt x="799" y="1010"/>
                  </a:cubicBezTo>
                  <a:cubicBezTo>
                    <a:pt x="796" y="1010"/>
                    <a:pt x="793" y="1009"/>
                    <a:pt x="789" y="1009"/>
                  </a:cubicBezTo>
                  <a:cubicBezTo>
                    <a:pt x="788" y="1013"/>
                    <a:pt x="788" y="1017"/>
                    <a:pt x="784" y="1018"/>
                  </a:cubicBezTo>
                  <a:cubicBezTo>
                    <a:pt x="780" y="1017"/>
                    <a:pt x="778" y="1014"/>
                    <a:pt x="777" y="1010"/>
                  </a:cubicBezTo>
                  <a:cubicBezTo>
                    <a:pt x="764" y="1009"/>
                    <a:pt x="760" y="1017"/>
                    <a:pt x="757" y="1026"/>
                  </a:cubicBezTo>
                  <a:cubicBezTo>
                    <a:pt x="766" y="1030"/>
                    <a:pt x="769" y="1021"/>
                    <a:pt x="775" y="1018"/>
                  </a:cubicBezTo>
                  <a:cubicBezTo>
                    <a:pt x="776" y="1020"/>
                    <a:pt x="780" y="1018"/>
                    <a:pt x="780" y="1020"/>
                  </a:cubicBezTo>
                  <a:cubicBezTo>
                    <a:pt x="779" y="1024"/>
                    <a:pt x="775" y="1020"/>
                    <a:pt x="772" y="1021"/>
                  </a:cubicBezTo>
                  <a:cubicBezTo>
                    <a:pt x="771" y="1025"/>
                    <a:pt x="769" y="1027"/>
                    <a:pt x="765" y="1029"/>
                  </a:cubicBezTo>
                  <a:cubicBezTo>
                    <a:pt x="769" y="1035"/>
                    <a:pt x="764" y="1047"/>
                    <a:pt x="764" y="1057"/>
                  </a:cubicBezTo>
                  <a:cubicBezTo>
                    <a:pt x="754" y="1058"/>
                    <a:pt x="744" y="1054"/>
                    <a:pt x="736" y="1056"/>
                  </a:cubicBezTo>
                  <a:cubicBezTo>
                    <a:pt x="732" y="1057"/>
                    <a:pt x="729" y="1062"/>
                    <a:pt x="725" y="1062"/>
                  </a:cubicBezTo>
                  <a:cubicBezTo>
                    <a:pt x="718" y="1063"/>
                    <a:pt x="712" y="1058"/>
                    <a:pt x="703" y="1060"/>
                  </a:cubicBezTo>
                  <a:cubicBezTo>
                    <a:pt x="703" y="1059"/>
                    <a:pt x="703" y="1057"/>
                    <a:pt x="703" y="1055"/>
                  </a:cubicBezTo>
                  <a:cubicBezTo>
                    <a:pt x="695" y="1053"/>
                    <a:pt x="687" y="1058"/>
                    <a:pt x="676" y="1057"/>
                  </a:cubicBezTo>
                  <a:cubicBezTo>
                    <a:pt x="674" y="1059"/>
                    <a:pt x="677" y="1066"/>
                    <a:pt x="674" y="1067"/>
                  </a:cubicBezTo>
                  <a:cubicBezTo>
                    <a:pt x="673" y="1067"/>
                    <a:pt x="673" y="1068"/>
                    <a:pt x="671" y="1068"/>
                  </a:cubicBezTo>
                  <a:cubicBezTo>
                    <a:pt x="670" y="1067"/>
                    <a:pt x="670" y="1065"/>
                    <a:pt x="668" y="1063"/>
                  </a:cubicBezTo>
                  <a:cubicBezTo>
                    <a:pt x="661" y="1063"/>
                    <a:pt x="657" y="1062"/>
                    <a:pt x="653" y="1066"/>
                  </a:cubicBezTo>
                  <a:cubicBezTo>
                    <a:pt x="653" y="1062"/>
                    <a:pt x="648" y="1063"/>
                    <a:pt x="645" y="1062"/>
                  </a:cubicBezTo>
                  <a:cubicBezTo>
                    <a:pt x="643" y="1064"/>
                    <a:pt x="644" y="1070"/>
                    <a:pt x="646" y="1071"/>
                  </a:cubicBezTo>
                  <a:cubicBezTo>
                    <a:pt x="652" y="1073"/>
                    <a:pt x="652" y="1066"/>
                    <a:pt x="656" y="1069"/>
                  </a:cubicBezTo>
                  <a:cubicBezTo>
                    <a:pt x="658" y="1074"/>
                    <a:pt x="651" y="1074"/>
                    <a:pt x="654" y="1077"/>
                  </a:cubicBezTo>
                  <a:cubicBezTo>
                    <a:pt x="663" y="1081"/>
                    <a:pt x="666" y="1074"/>
                    <a:pt x="674" y="1074"/>
                  </a:cubicBezTo>
                  <a:cubicBezTo>
                    <a:pt x="683" y="1073"/>
                    <a:pt x="693" y="1078"/>
                    <a:pt x="700" y="1077"/>
                  </a:cubicBezTo>
                  <a:cubicBezTo>
                    <a:pt x="703" y="1076"/>
                    <a:pt x="705" y="1072"/>
                    <a:pt x="708" y="1072"/>
                  </a:cubicBezTo>
                  <a:cubicBezTo>
                    <a:pt x="721" y="1069"/>
                    <a:pt x="736" y="1078"/>
                    <a:pt x="749" y="1071"/>
                  </a:cubicBezTo>
                  <a:cubicBezTo>
                    <a:pt x="752" y="1072"/>
                    <a:pt x="755" y="1075"/>
                    <a:pt x="760" y="1075"/>
                  </a:cubicBezTo>
                  <a:cubicBezTo>
                    <a:pt x="761" y="1074"/>
                    <a:pt x="759" y="1069"/>
                    <a:pt x="762" y="1069"/>
                  </a:cubicBezTo>
                  <a:cubicBezTo>
                    <a:pt x="765" y="1069"/>
                    <a:pt x="767" y="1071"/>
                    <a:pt x="771" y="1071"/>
                  </a:cubicBezTo>
                  <a:cubicBezTo>
                    <a:pt x="771" y="1066"/>
                    <a:pt x="764" y="1063"/>
                    <a:pt x="766" y="1058"/>
                  </a:cubicBezTo>
                  <a:cubicBezTo>
                    <a:pt x="771" y="1060"/>
                    <a:pt x="778" y="1058"/>
                    <a:pt x="781" y="1061"/>
                  </a:cubicBezTo>
                  <a:cubicBezTo>
                    <a:pt x="789" y="1055"/>
                    <a:pt x="799" y="1051"/>
                    <a:pt x="810" y="1047"/>
                  </a:cubicBezTo>
                  <a:cubicBezTo>
                    <a:pt x="809" y="1044"/>
                    <a:pt x="810" y="1042"/>
                    <a:pt x="811" y="1041"/>
                  </a:cubicBezTo>
                  <a:cubicBezTo>
                    <a:pt x="821" y="1040"/>
                    <a:pt x="824" y="1033"/>
                    <a:pt x="831" y="1029"/>
                  </a:cubicBezTo>
                  <a:cubicBezTo>
                    <a:pt x="833" y="1018"/>
                    <a:pt x="843" y="1013"/>
                    <a:pt x="849" y="1005"/>
                  </a:cubicBezTo>
                  <a:cubicBezTo>
                    <a:pt x="852" y="1005"/>
                    <a:pt x="852" y="1006"/>
                    <a:pt x="855" y="1006"/>
                  </a:cubicBezTo>
                  <a:cubicBezTo>
                    <a:pt x="857" y="994"/>
                    <a:pt x="864" y="986"/>
                    <a:pt x="877" y="984"/>
                  </a:cubicBezTo>
                  <a:cubicBezTo>
                    <a:pt x="881" y="972"/>
                    <a:pt x="912" y="965"/>
                    <a:pt x="912" y="956"/>
                  </a:cubicBezTo>
                  <a:cubicBezTo>
                    <a:pt x="912" y="944"/>
                    <a:pt x="893" y="958"/>
                    <a:pt x="882" y="953"/>
                  </a:cubicBezTo>
                  <a:close/>
                  <a:moveTo>
                    <a:pt x="473" y="977"/>
                  </a:moveTo>
                  <a:cubicBezTo>
                    <a:pt x="478" y="973"/>
                    <a:pt x="485" y="978"/>
                    <a:pt x="488" y="972"/>
                  </a:cubicBezTo>
                  <a:cubicBezTo>
                    <a:pt x="493" y="975"/>
                    <a:pt x="500" y="981"/>
                    <a:pt x="506" y="977"/>
                  </a:cubicBezTo>
                  <a:cubicBezTo>
                    <a:pt x="504" y="969"/>
                    <a:pt x="495" y="968"/>
                    <a:pt x="490" y="964"/>
                  </a:cubicBezTo>
                  <a:cubicBezTo>
                    <a:pt x="491" y="962"/>
                    <a:pt x="493" y="962"/>
                    <a:pt x="494" y="959"/>
                  </a:cubicBezTo>
                  <a:cubicBezTo>
                    <a:pt x="491" y="957"/>
                    <a:pt x="486" y="957"/>
                    <a:pt x="481" y="957"/>
                  </a:cubicBezTo>
                  <a:cubicBezTo>
                    <a:pt x="482" y="961"/>
                    <a:pt x="486" y="962"/>
                    <a:pt x="488" y="965"/>
                  </a:cubicBezTo>
                  <a:cubicBezTo>
                    <a:pt x="478" y="964"/>
                    <a:pt x="472" y="970"/>
                    <a:pt x="473" y="977"/>
                  </a:cubicBezTo>
                  <a:close/>
                  <a:moveTo>
                    <a:pt x="138" y="964"/>
                  </a:moveTo>
                  <a:cubicBezTo>
                    <a:pt x="140" y="962"/>
                    <a:pt x="143" y="961"/>
                    <a:pt x="144" y="957"/>
                  </a:cubicBezTo>
                  <a:cubicBezTo>
                    <a:pt x="140" y="957"/>
                    <a:pt x="138" y="958"/>
                    <a:pt x="136" y="959"/>
                  </a:cubicBezTo>
                  <a:cubicBezTo>
                    <a:pt x="136" y="962"/>
                    <a:pt x="137" y="964"/>
                    <a:pt x="138" y="964"/>
                  </a:cubicBezTo>
                  <a:close/>
                  <a:moveTo>
                    <a:pt x="552" y="972"/>
                  </a:moveTo>
                  <a:cubicBezTo>
                    <a:pt x="550" y="963"/>
                    <a:pt x="539" y="970"/>
                    <a:pt x="532" y="966"/>
                  </a:cubicBezTo>
                  <a:cubicBezTo>
                    <a:pt x="536" y="971"/>
                    <a:pt x="545" y="973"/>
                    <a:pt x="552" y="972"/>
                  </a:cubicBezTo>
                  <a:close/>
                  <a:moveTo>
                    <a:pt x="568" y="974"/>
                  </a:moveTo>
                  <a:cubicBezTo>
                    <a:pt x="569" y="969"/>
                    <a:pt x="563" y="968"/>
                    <a:pt x="561" y="970"/>
                  </a:cubicBezTo>
                  <a:cubicBezTo>
                    <a:pt x="561" y="973"/>
                    <a:pt x="564" y="974"/>
                    <a:pt x="568" y="974"/>
                  </a:cubicBezTo>
                  <a:close/>
                  <a:moveTo>
                    <a:pt x="524" y="977"/>
                  </a:moveTo>
                  <a:cubicBezTo>
                    <a:pt x="519" y="977"/>
                    <a:pt x="513" y="978"/>
                    <a:pt x="515" y="985"/>
                  </a:cubicBezTo>
                  <a:cubicBezTo>
                    <a:pt x="523" y="989"/>
                    <a:pt x="531" y="983"/>
                    <a:pt x="524" y="977"/>
                  </a:cubicBezTo>
                  <a:close/>
                  <a:moveTo>
                    <a:pt x="0" y="978"/>
                  </a:moveTo>
                  <a:cubicBezTo>
                    <a:pt x="0" y="986"/>
                    <a:pt x="5" y="989"/>
                    <a:pt x="11" y="991"/>
                  </a:cubicBezTo>
                  <a:cubicBezTo>
                    <a:pt x="10" y="984"/>
                    <a:pt x="5" y="981"/>
                    <a:pt x="0" y="978"/>
                  </a:cubicBezTo>
                  <a:close/>
                  <a:moveTo>
                    <a:pt x="891" y="986"/>
                  </a:moveTo>
                  <a:cubicBezTo>
                    <a:pt x="894" y="988"/>
                    <a:pt x="900" y="987"/>
                    <a:pt x="901" y="982"/>
                  </a:cubicBezTo>
                  <a:cubicBezTo>
                    <a:pt x="898" y="978"/>
                    <a:pt x="891" y="982"/>
                    <a:pt x="891" y="986"/>
                  </a:cubicBezTo>
                  <a:close/>
                  <a:moveTo>
                    <a:pt x="429" y="1001"/>
                  </a:moveTo>
                  <a:cubicBezTo>
                    <a:pt x="433" y="995"/>
                    <a:pt x="432" y="986"/>
                    <a:pt x="426" y="983"/>
                  </a:cubicBezTo>
                  <a:cubicBezTo>
                    <a:pt x="429" y="989"/>
                    <a:pt x="424" y="997"/>
                    <a:pt x="429" y="1001"/>
                  </a:cubicBezTo>
                  <a:close/>
                  <a:moveTo>
                    <a:pt x="794" y="984"/>
                  </a:moveTo>
                  <a:cubicBezTo>
                    <a:pt x="792" y="985"/>
                    <a:pt x="792" y="983"/>
                    <a:pt x="790" y="983"/>
                  </a:cubicBezTo>
                  <a:cubicBezTo>
                    <a:pt x="790" y="985"/>
                    <a:pt x="787" y="987"/>
                    <a:pt x="789" y="989"/>
                  </a:cubicBezTo>
                  <a:cubicBezTo>
                    <a:pt x="792" y="989"/>
                    <a:pt x="794" y="987"/>
                    <a:pt x="794" y="984"/>
                  </a:cubicBezTo>
                  <a:close/>
                  <a:moveTo>
                    <a:pt x="870" y="1004"/>
                  </a:moveTo>
                  <a:cubicBezTo>
                    <a:pt x="876" y="1003"/>
                    <a:pt x="878" y="999"/>
                    <a:pt x="881" y="994"/>
                  </a:cubicBezTo>
                  <a:cubicBezTo>
                    <a:pt x="876" y="989"/>
                    <a:pt x="866" y="997"/>
                    <a:pt x="870" y="1004"/>
                  </a:cubicBezTo>
                  <a:close/>
                  <a:moveTo>
                    <a:pt x="785" y="999"/>
                  </a:moveTo>
                  <a:cubicBezTo>
                    <a:pt x="787" y="1000"/>
                    <a:pt x="792" y="998"/>
                    <a:pt x="790" y="993"/>
                  </a:cubicBezTo>
                  <a:cubicBezTo>
                    <a:pt x="786" y="993"/>
                    <a:pt x="784" y="994"/>
                    <a:pt x="785" y="999"/>
                  </a:cubicBezTo>
                  <a:close/>
                  <a:moveTo>
                    <a:pt x="13" y="997"/>
                  </a:moveTo>
                  <a:cubicBezTo>
                    <a:pt x="12" y="1003"/>
                    <a:pt x="12" y="1012"/>
                    <a:pt x="21" y="1011"/>
                  </a:cubicBezTo>
                  <a:cubicBezTo>
                    <a:pt x="24" y="1005"/>
                    <a:pt x="19" y="999"/>
                    <a:pt x="13" y="997"/>
                  </a:cubicBezTo>
                  <a:close/>
                  <a:moveTo>
                    <a:pt x="786" y="1007"/>
                  </a:moveTo>
                  <a:cubicBezTo>
                    <a:pt x="790" y="1008"/>
                    <a:pt x="792" y="1007"/>
                    <a:pt x="791" y="1003"/>
                  </a:cubicBezTo>
                  <a:cubicBezTo>
                    <a:pt x="790" y="1003"/>
                    <a:pt x="789" y="1003"/>
                    <a:pt x="787" y="1003"/>
                  </a:cubicBezTo>
                  <a:cubicBezTo>
                    <a:pt x="787" y="1004"/>
                    <a:pt x="786" y="1005"/>
                    <a:pt x="786" y="1007"/>
                  </a:cubicBezTo>
                  <a:close/>
                  <a:moveTo>
                    <a:pt x="455" y="1012"/>
                  </a:moveTo>
                  <a:cubicBezTo>
                    <a:pt x="455" y="1014"/>
                    <a:pt x="453" y="1013"/>
                    <a:pt x="453" y="1016"/>
                  </a:cubicBezTo>
                  <a:cubicBezTo>
                    <a:pt x="458" y="1018"/>
                    <a:pt x="460" y="1022"/>
                    <a:pt x="466" y="1023"/>
                  </a:cubicBezTo>
                  <a:cubicBezTo>
                    <a:pt x="465" y="1016"/>
                    <a:pt x="461" y="1014"/>
                    <a:pt x="455" y="1012"/>
                  </a:cubicBezTo>
                  <a:close/>
                  <a:moveTo>
                    <a:pt x="738" y="1026"/>
                  </a:moveTo>
                  <a:cubicBezTo>
                    <a:pt x="742" y="1028"/>
                    <a:pt x="744" y="1025"/>
                    <a:pt x="748" y="1027"/>
                  </a:cubicBezTo>
                  <a:cubicBezTo>
                    <a:pt x="749" y="1025"/>
                    <a:pt x="751" y="1023"/>
                    <a:pt x="750" y="1020"/>
                  </a:cubicBezTo>
                  <a:cubicBezTo>
                    <a:pt x="746" y="1016"/>
                    <a:pt x="737" y="1019"/>
                    <a:pt x="738" y="1026"/>
                  </a:cubicBezTo>
                  <a:close/>
                  <a:moveTo>
                    <a:pt x="849" y="1028"/>
                  </a:moveTo>
                  <a:cubicBezTo>
                    <a:pt x="854" y="1031"/>
                    <a:pt x="860" y="1023"/>
                    <a:pt x="857" y="1018"/>
                  </a:cubicBezTo>
                  <a:cubicBezTo>
                    <a:pt x="851" y="1018"/>
                    <a:pt x="850" y="1023"/>
                    <a:pt x="849" y="1028"/>
                  </a:cubicBezTo>
                  <a:close/>
                  <a:moveTo>
                    <a:pt x="679" y="1259"/>
                  </a:moveTo>
                  <a:cubicBezTo>
                    <a:pt x="675" y="1258"/>
                    <a:pt x="673" y="1264"/>
                    <a:pt x="670" y="1262"/>
                  </a:cubicBezTo>
                  <a:cubicBezTo>
                    <a:pt x="676" y="1255"/>
                    <a:pt x="685" y="1246"/>
                    <a:pt x="674" y="1239"/>
                  </a:cubicBezTo>
                  <a:cubicBezTo>
                    <a:pt x="676" y="1238"/>
                    <a:pt x="678" y="1238"/>
                    <a:pt x="678" y="1235"/>
                  </a:cubicBezTo>
                  <a:cubicBezTo>
                    <a:pt x="674" y="1230"/>
                    <a:pt x="676" y="1220"/>
                    <a:pt x="669" y="1218"/>
                  </a:cubicBezTo>
                  <a:cubicBezTo>
                    <a:pt x="666" y="1218"/>
                    <a:pt x="672" y="1222"/>
                    <a:pt x="668" y="1222"/>
                  </a:cubicBezTo>
                  <a:cubicBezTo>
                    <a:pt x="664" y="1214"/>
                    <a:pt x="652" y="1213"/>
                    <a:pt x="648" y="1203"/>
                  </a:cubicBezTo>
                  <a:cubicBezTo>
                    <a:pt x="637" y="1201"/>
                    <a:pt x="626" y="1190"/>
                    <a:pt x="614" y="1186"/>
                  </a:cubicBezTo>
                  <a:cubicBezTo>
                    <a:pt x="599" y="1182"/>
                    <a:pt x="584" y="1183"/>
                    <a:pt x="579" y="1168"/>
                  </a:cubicBezTo>
                  <a:cubicBezTo>
                    <a:pt x="576" y="1166"/>
                    <a:pt x="572" y="1165"/>
                    <a:pt x="570" y="1161"/>
                  </a:cubicBezTo>
                  <a:cubicBezTo>
                    <a:pt x="571" y="1159"/>
                    <a:pt x="576" y="1160"/>
                    <a:pt x="575" y="1156"/>
                  </a:cubicBezTo>
                  <a:cubicBezTo>
                    <a:pt x="575" y="1146"/>
                    <a:pt x="567" y="1144"/>
                    <a:pt x="563" y="1138"/>
                  </a:cubicBezTo>
                  <a:cubicBezTo>
                    <a:pt x="558" y="1139"/>
                    <a:pt x="559" y="1146"/>
                    <a:pt x="554" y="1147"/>
                  </a:cubicBezTo>
                  <a:cubicBezTo>
                    <a:pt x="551" y="1142"/>
                    <a:pt x="558" y="1141"/>
                    <a:pt x="557" y="1135"/>
                  </a:cubicBezTo>
                  <a:cubicBezTo>
                    <a:pt x="552" y="1133"/>
                    <a:pt x="544" y="1134"/>
                    <a:pt x="541" y="1130"/>
                  </a:cubicBezTo>
                  <a:cubicBezTo>
                    <a:pt x="546" y="1128"/>
                    <a:pt x="543" y="1127"/>
                    <a:pt x="543" y="1122"/>
                  </a:cubicBezTo>
                  <a:cubicBezTo>
                    <a:pt x="540" y="1120"/>
                    <a:pt x="537" y="1123"/>
                    <a:pt x="536" y="1121"/>
                  </a:cubicBezTo>
                  <a:cubicBezTo>
                    <a:pt x="536" y="1113"/>
                    <a:pt x="530" y="1112"/>
                    <a:pt x="526" y="1111"/>
                  </a:cubicBezTo>
                  <a:cubicBezTo>
                    <a:pt x="526" y="1109"/>
                    <a:pt x="528" y="1109"/>
                    <a:pt x="527" y="1106"/>
                  </a:cubicBezTo>
                  <a:cubicBezTo>
                    <a:pt x="519" y="1106"/>
                    <a:pt x="521" y="1094"/>
                    <a:pt x="511" y="1095"/>
                  </a:cubicBezTo>
                  <a:cubicBezTo>
                    <a:pt x="509" y="1105"/>
                    <a:pt x="495" y="1103"/>
                    <a:pt x="500" y="1116"/>
                  </a:cubicBezTo>
                  <a:cubicBezTo>
                    <a:pt x="499" y="1113"/>
                    <a:pt x="496" y="1110"/>
                    <a:pt x="495" y="1107"/>
                  </a:cubicBezTo>
                  <a:cubicBezTo>
                    <a:pt x="489" y="1109"/>
                    <a:pt x="483" y="1107"/>
                    <a:pt x="479" y="1104"/>
                  </a:cubicBezTo>
                  <a:cubicBezTo>
                    <a:pt x="482" y="1103"/>
                    <a:pt x="487" y="1103"/>
                    <a:pt x="488" y="1100"/>
                  </a:cubicBezTo>
                  <a:cubicBezTo>
                    <a:pt x="486" y="1099"/>
                    <a:pt x="488" y="1095"/>
                    <a:pt x="487" y="1093"/>
                  </a:cubicBezTo>
                  <a:cubicBezTo>
                    <a:pt x="485" y="1090"/>
                    <a:pt x="481" y="1090"/>
                    <a:pt x="479" y="1087"/>
                  </a:cubicBezTo>
                  <a:cubicBezTo>
                    <a:pt x="483" y="1068"/>
                    <a:pt x="456" y="1072"/>
                    <a:pt x="449" y="1061"/>
                  </a:cubicBezTo>
                  <a:cubicBezTo>
                    <a:pt x="453" y="1061"/>
                    <a:pt x="456" y="1063"/>
                    <a:pt x="461" y="1062"/>
                  </a:cubicBezTo>
                  <a:cubicBezTo>
                    <a:pt x="462" y="1058"/>
                    <a:pt x="458" y="1059"/>
                    <a:pt x="459" y="1055"/>
                  </a:cubicBezTo>
                  <a:cubicBezTo>
                    <a:pt x="454" y="1056"/>
                    <a:pt x="452" y="1054"/>
                    <a:pt x="449" y="1053"/>
                  </a:cubicBezTo>
                  <a:cubicBezTo>
                    <a:pt x="447" y="1055"/>
                    <a:pt x="446" y="1057"/>
                    <a:pt x="443" y="1057"/>
                  </a:cubicBezTo>
                  <a:cubicBezTo>
                    <a:pt x="430" y="1056"/>
                    <a:pt x="420" y="1059"/>
                    <a:pt x="413" y="1056"/>
                  </a:cubicBezTo>
                  <a:cubicBezTo>
                    <a:pt x="409" y="1055"/>
                    <a:pt x="404" y="1048"/>
                    <a:pt x="398" y="1053"/>
                  </a:cubicBezTo>
                  <a:cubicBezTo>
                    <a:pt x="398" y="1060"/>
                    <a:pt x="403" y="1060"/>
                    <a:pt x="402" y="1067"/>
                  </a:cubicBezTo>
                  <a:cubicBezTo>
                    <a:pt x="405" y="1068"/>
                    <a:pt x="409" y="1068"/>
                    <a:pt x="410" y="1070"/>
                  </a:cubicBezTo>
                  <a:cubicBezTo>
                    <a:pt x="407" y="1078"/>
                    <a:pt x="419" y="1086"/>
                    <a:pt x="411" y="1092"/>
                  </a:cubicBezTo>
                  <a:cubicBezTo>
                    <a:pt x="409" y="1092"/>
                    <a:pt x="407" y="1092"/>
                    <a:pt x="405" y="1092"/>
                  </a:cubicBezTo>
                  <a:cubicBezTo>
                    <a:pt x="400" y="1103"/>
                    <a:pt x="377" y="1097"/>
                    <a:pt x="372" y="1108"/>
                  </a:cubicBezTo>
                  <a:cubicBezTo>
                    <a:pt x="351" y="1101"/>
                    <a:pt x="350" y="1069"/>
                    <a:pt x="351" y="1047"/>
                  </a:cubicBezTo>
                  <a:cubicBezTo>
                    <a:pt x="347" y="1044"/>
                    <a:pt x="346" y="1040"/>
                    <a:pt x="344" y="1036"/>
                  </a:cubicBezTo>
                  <a:cubicBezTo>
                    <a:pt x="345" y="1034"/>
                    <a:pt x="347" y="1032"/>
                    <a:pt x="347" y="1029"/>
                  </a:cubicBezTo>
                  <a:cubicBezTo>
                    <a:pt x="343" y="1024"/>
                    <a:pt x="340" y="1017"/>
                    <a:pt x="332" y="1022"/>
                  </a:cubicBezTo>
                  <a:cubicBezTo>
                    <a:pt x="330" y="1033"/>
                    <a:pt x="326" y="1044"/>
                    <a:pt x="323" y="1054"/>
                  </a:cubicBezTo>
                  <a:cubicBezTo>
                    <a:pt x="319" y="1050"/>
                    <a:pt x="315" y="1055"/>
                    <a:pt x="310" y="1054"/>
                  </a:cubicBezTo>
                  <a:cubicBezTo>
                    <a:pt x="305" y="1059"/>
                    <a:pt x="310" y="1066"/>
                    <a:pt x="309" y="1072"/>
                  </a:cubicBezTo>
                  <a:cubicBezTo>
                    <a:pt x="309" y="1078"/>
                    <a:pt x="303" y="1083"/>
                    <a:pt x="303" y="1089"/>
                  </a:cubicBezTo>
                  <a:cubicBezTo>
                    <a:pt x="303" y="1092"/>
                    <a:pt x="305" y="1096"/>
                    <a:pt x="305" y="1099"/>
                  </a:cubicBezTo>
                  <a:cubicBezTo>
                    <a:pt x="303" y="1110"/>
                    <a:pt x="290" y="1106"/>
                    <a:pt x="282" y="1112"/>
                  </a:cubicBezTo>
                  <a:cubicBezTo>
                    <a:pt x="281" y="1116"/>
                    <a:pt x="283" y="1118"/>
                    <a:pt x="282" y="1122"/>
                  </a:cubicBezTo>
                  <a:cubicBezTo>
                    <a:pt x="280" y="1123"/>
                    <a:pt x="277" y="1123"/>
                    <a:pt x="277" y="1125"/>
                  </a:cubicBezTo>
                  <a:cubicBezTo>
                    <a:pt x="278" y="1128"/>
                    <a:pt x="278" y="1131"/>
                    <a:pt x="279" y="1134"/>
                  </a:cubicBezTo>
                  <a:cubicBezTo>
                    <a:pt x="275" y="1128"/>
                    <a:pt x="271" y="1134"/>
                    <a:pt x="267" y="1135"/>
                  </a:cubicBezTo>
                  <a:cubicBezTo>
                    <a:pt x="267" y="1140"/>
                    <a:pt x="270" y="1140"/>
                    <a:pt x="272" y="1143"/>
                  </a:cubicBezTo>
                  <a:cubicBezTo>
                    <a:pt x="268" y="1146"/>
                    <a:pt x="269" y="1153"/>
                    <a:pt x="262" y="1153"/>
                  </a:cubicBezTo>
                  <a:cubicBezTo>
                    <a:pt x="262" y="1156"/>
                    <a:pt x="262" y="1159"/>
                    <a:pt x="262" y="1162"/>
                  </a:cubicBezTo>
                  <a:cubicBezTo>
                    <a:pt x="262" y="1164"/>
                    <a:pt x="258" y="1162"/>
                    <a:pt x="258" y="1165"/>
                  </a:cubicBezTo>
                  <a:cubicBezTo>
                    <a:pt x="254" y="1176"/>
                    <a:pt x="261" y="1182"/>
                    <a:pt x="262" y="1189"/>
                  </a:cubicBezTo>
                  <a:cubicBezTo>
                    <a:pt x="263" y="1192"/>
                    <a:pt x="262" y="1196"/>
                    <a:pt x="262" y="1199"/>
                  </a:cubicBezTo>
                  <a:cubicBezTo>
                    <a:pt x="264" y="1207"/>
                    <a:pt x="274" y="1216"/>
                    <a:pt x="279" y="1227"/>
                  </a:cubicBezTo>
                  <a:cubicBezTo>
                    <a:pt x="283" y="1239"/>
                    <a:pt x="292" y="1252"/>
                    <a:pt x="301" y="1255"/>
                  </a:cubicBezTo>
                  <a:cubicBezTo>
                    <a:pt x="301" y="1259"/>
                    <a:pt x="303" y="1260"/>
                    <a:pt x="304" y="1263"/>
                  </a:cubicBezTo>
                  <a:cubicBezTo>
                    <a:pt x="313" y="1266"/>
                    <a:pt x="314" y="1275"/>
                    <a:pt x="319" y="1283"/>
                  </a:cubicBezTo>
                  <a:cubicBezTo>
                    <a:pt x="321" y="1286"/>
                    <a:pt x="325" y="1288"/>
                    <a:pt x="328" y="1292"/>
                  </a:cubicBezTo>
                  <a:cubicBezTo>
                    <a:pt x="340" y="1306"/>
                    <a:pt x="338" y="1321"/>
                    <a:pt x="358" y="1320"/>
                  </a:cubicBezTo>
                  <a:cubicBezTo>
                    <a:pt x="365" y="1327"/>
                    <a:pt x="373" y="1334"/>
                    <a:pt x="381" y="1339"/>
                  </a:cubicBezTo>
                  <a:cubicBezTo>
                    <a:pt x="385" y="1336"/>
                    <a:pt x="386" y="1331"/>
                    <a:pt x="388" y="1327"/>
                  </a:cubicBezTo>
                  <a:cubicBezTo>
                    <a:pt x="395" y="1344"/>
                    <a:pt x="420" y="1341"/>
                    <a:pt x="433" y="1333"/>
                  </a:cubicBezTo>
                  <a:cubicBezTo>
                    <a:pt x="428" y="1326"/>
                    <a:pt x="426" y="1319"/>
                    <a:pt x="429" y="1312"/>
                  </a:cubicBezTo>
                  <a:cubicBezTo>
                    <a:pt x="432" y="1311"/>
                    <a:pt x="437" y="1313"/>
                    <a:pt x="436" y="1310"/>
                  </a:cubicBezTo>
                  <a:cubicBezTo>
                    <a:pt x="435" y="1307"/>
                    <a:pt x="429" y="1304"/>
                    <a:pt x="432" y="1300"/>
                  </a:cubicBezTo>
                  <a:cubicBezTo>
                    <a:pt x="438" y="1303"/>
                    <a:pt x="439" y="1312"/>
                    <a:pt x="449" y="1311"/>
                  </a:cubicBezTo>
                  <a:cubicBezTo>
                    <a:pt x="444" y="1303"/>
                    <a:pt x="433" y="1298"/>
                    <a:pt x="434" y="1288"/>
                  </a:cubicBezTo>
                  <a:cubicBezTo>
                    <a:pt x="431" y="1286"/>
                    <a:pt x="426" y="1285"/>
                    <a:pt x="426" y="1280"/>
                  </a:cubicBezTo>
                  <a:cubicBezTo>
                    <a:pt x="438" y="1285"/>
                    <a:pt x="441" y="1298"/>
                    <a:pt x="453" y="1303"/>
                  </a:cubicBezTo>
                  <a:cubicBezTo>
                    <a:pt x="455" y="1304"/>
                    <a:pt x="453" y="1309"/>
                    <a:pt x="455" y="1311"/>
                  </a:cubicBezTo>
                  <a:cubicBezTo>
                    <a:pt x="459" y="1311"/>
                    <a:pt x="463" y="1311"/>
                    <a:pt x="465" y="1309"/>
                  </a:cubicBezTo>
                  <a:cubicBezTo>
                    <a:pt x="466" y="1305"/>
                    <a:pt x="460" y="1307"/>
                    <a:pt x="459" y="1304"/>
                  </a:cubicBezTo>
                  <a:cubicBezTo>
                    <a:pt x="460" y="1298"/>
                    <a:pt x="464" y="1296"/>
                    <a:pt x="469" y="1294"/>
                  </a:cubicBezTo>
                  <a:cubicBezTo>
                    <a:pt x="469" y="1291"/>
                    <a:pt x="465" y="1291"/>
                    <a:pt x="466" y="1286"/>
                  </a:cubicBezTo>
                  <a:cubicBezTo>
                    <a:pt x="475" y="1283"/>
                    <a:pt x="481" y="1284"/>
                    <a:pt x="490" y="1280"/>
                  </a:cubicBezTo>
                  <a:cubicBezTo>
                    <a:pt x="502" y="1282"/>
                    <a:pt x="514" y="1289"/>
                    <a:pt x="526" y="1296"/>
                  </a:cubicBezTo>
                  <a:cubicBezTo>
                    <a:pt x="531" y="1299"/>
                    <a:pt x="540" y="1297"/>
                    <a:pt x="545" y="1299"/>
                  </a:cubicBezTo>
                  <a:cubicBezTo>
                    <a:pt x="551" y="1302"/>
                    <a:pt x="555" y="1305"/>
                    <a:pt x="564" y="1307"/>
                  </a:cubicBezTo>
                  <a:cubicBezTo>
                    <a:pt x="569" y="1308"/>
                    <a:pt x="572" y="1321"/>
                    <a:pt x="575" y="1324"/>
                  </a:cubicBezTo>
                  <a:cubicBezTo>
                    <a:pt x="579" y="1325"/>
                    <a:pt x="580" y="1325"/>
                    <a:pt x="585" y="1324"/>
                  </a:cubicBezTo>
                  <a:cubicBezTo>
                    <a:pt x="595" y="1327"/>
                    <a:pt x="604" y="1332"/>
                    <a:pt x="616" y="1332"/>
                  </a:cubicBezTo>
                  <a:cubicBezTo>
                    <a:pt x="629" y="1343"/>
                    <a:pt x="647" y="1354"/>
                    <a:pt x="671" y="1345"/>
                  </a:cubicBezTo>
                  <a:cubicBezTo>
                    <a:pt x="671" y="1343"/>
                    <a:pt x="671" y="1341"/>
                    <a:pt x="671" y="1340"/>
                  </a:cubicBezTo>
                  <a:cubicBezTo>
                    <a:pt x="656" y="1340"/>
                    <a:pt x="662" y="1326"/>
                    <a:pt x="657" y="1317"/>
                  </a:cubicBezTo>
                  <a:cubicBezTo>
                    <a:pt x="672" y="1311"/>
                    <a:pt x="659" y="1290"/>
                    <a:pt x="675" y="1283"/>
                  </a:cubicBezTo>
                  <a:cubicBezTo>
                    <a:pt x="678" y="1282"/>
                    <a:pt x="673" y="1280"/>
                    <a:pt x="674" y="1277"/>
                  </a:cubicBezTo>
                  <a:cubicBezTo>
                    <a:pt x="677" y="1272"/>
                    <a:pt x="683" y="1271"/>
                    <a:pt x="682" y="1262"/>
                  </a:cubicBezTo>
                  <a:cubicBezTo>
                    <a:pt x="679" y="1262"/>
                    <a:pt x="678" y="1261"/>
                    <a:pt x="679" y="1259"/>
                  </a:cubicBezTo>
                  <a:close/>
                  <a:moveTo>
                    <a:pt x="591" y="1031"/>
                  </a:moveTo>
                  <a:cubicBezTo>
                    <a:pt x="589" y="1029"/>
                    <a:pt x="590" y="1025"/>
                    <a:pt x="586" y="1026"/>
                  </a:cubicBezTo>
                  <a:cubicBezTo>
                    <a:pt x="585" y="1030"/>
                    <a:pt x="588" y="1033"/>
                    <a:pt x="591" y="1031"/>
                  </a:cubicBezTo>
                  <a:close/>
                  <a:moveTo>
                    <a:pt x="840" y="1029"/>
                  </a:moveTo>
                  <a:cubicBezTo>
                    <a:pt x="840" y="1031"/>
                    <a:pt x="841" y="1032"/>
                    <a:pt x="841" y="1032"/>
                  </a:cubicBezTo>
                  <a:cubicBezTo>
                    <a:pt x="843" y="1032"/>
                    <a:pt x="846" y="1032"/>
                    <a:pt x="845" y="1029"/>
                  </a:cubicBezTo>
                  <a:cubicBezTo>
                    <a:pt x="843" y="1028"/>
                    <a:pt x="841" y="1029"/>
                    <a:pt x="840" y="1029"/>
                  </a:cubicBezTo>
                  <a:close/>
                  <a:moveTo>
                    <a:pt x="517" y="1032"/>
                  </a:moveTo>
                  <a:cubicBezTo>
                    <a:pt x="520" y="1034"/>
                    <a:pt x="524" y="1035"/>
                    <a:pt x="527" y="1036"/>
                  </a:cubicBezTo>
                  <a:cubicBezTo>
                    <a:pt x="528" y="1033"/>
                    <a:pt x="526" y="1032"/>
                    <a:pt x="525" y="1030"/>
                  </a:cubicBezTo>
                  <a:cubicBezTo>
                    <a:pt x="521" y="1032"/>
                    <a:pt x="519" y="1030"/>
                    <a:pt x="517" y="1032"/>
                  </a:cubicBezTo>
                  <a:close/>
                  <a:moveTo>
                    <a:pt x="833" y="1040"/>
                  </a:moveTo>
                  <a:cubicBezTo>
                    <a:pt x="838" y="1040"/>
                    <a:pt x="840" y="1037"/>
                    <a:pt x="842" y="1034"/>
                  </a:cubicBezTo>
                  <a:cubicBezTo>
                    <a:pt x="839" y="1032"/>
                    <a:pt x="832" y="1035"/>
                    <a:pt x="833" y="1040"/>
                  </a:cubicBezTo>
                  <a:close/>
                  <a:moveTo>
                    <a:pt x="518" y="1050"/>
                  </a:moveTo>
                  <a:cubicBezTo>
                    <a:pt x="534" y="1050"/>
                    <a:pt x="533" y="1067"/>
                    <a:pt x="548" y="1068"/>
                  </a:cubicBezTo>
                  <a:cubicBezTo>
                    <a:pt x="551" y="1053"/>
                    <a:pt x="534" y="1050"/>
                    <a:pt x="527" y="1041"/>
                  </a:cubicBezTo>
                  <a:cubicBezTo>
                    <a:pt x="518" y="1042"/>
                    <a:pt x="512" y="1034"/>
                    <a:pt x="506" y="1035"/>
                  </a:cubicBezTo>
                  <a:cubicBezTo>
                    <a:pt x="508" y="1042"/>
                    <a:pt x="514" y="1045"/>
                    <a:pt x="518" y="1050"/>
                  </a:cubicBezTo>
                  <a:close/>
                  <a:moveTo>
                    <a:pt x="541" y="1040"/>
                  </a:moveTo>
                  <a:cubicBezTo>
                    <a:pt x="538" y="1040"/>
                    <a:pt x="537" y="1038"/>
                    <a:pt x="536" y="1041"/>
                  </a:cubicBezTo>
                  <a:cubicBezTo>
                    <a:pt x="537" y="1043"/>
                    <a:pt x="541" y="1044"/>
                    <a:pt x="541" y="1040"/>
                  </a:cubicBezTo>
                  <a:close/>
                  <a:moveTo>
                    <a:pt x="580" y="1056"/>
                  </a:moveTo>
                  <a:cubicBezTo>
                    <a:pt x="585" y="1058"/>
                    <a:pt x="589" y="1064"/>
                    <a:pt x="596" y="1060"/>
                  </a:cubicBezTo>
                  <a:cubicBezTo>
                    <a:pt x="596" y="1055"/>
                    <a:pt x="591" y="1058"/>
                    <a:pt x="589" y="1056"/>
                  </a:cubicBezTo>
                  <a:cubicBezTo>
                    <a:pt x="585" y="1054"/>
                    <a:pt x="584" y="1050"/>
                    <a:pt x="579" y="1049"/>
                  </a:cubicBezTo>
                  <a:cubicBezTo>
                    <a:pt x="577" y="1048"/>
                    <a:pt x="574" y="1051"/>
                    <a:pt x="572" y="1051"/>
                  </a:cubicBezTo>
                  <a:cubicBezTo>
                    <a:pt x="571" y="1051"/>
                    <a:pt x="569" y="1048"/>
                    <a:pt x="567" y="1048"/>
                  </a:cubicBezTo>
                  <a:cubicBezTo>
                    <a:pt x="560" y="1048"/>
                    <a:pt x="559" y="1044"/>
                    <a:pt x="552" y="1043"/>
                  </a:cubicBezTo>
                  <a:cubicBezTo>
                    <a:pt x="554" y="1054"/>
                    <a:pt x="570" y="1053"/>
                    <a:pt x="580" y="1056"/>
                  </a:cubicBezTo>
                  <a:close/>
                  <a:moveTo>
                    <a:pt x="673" y="1055"/>
                  </a:moveTo>
                  <a:cubicBezTo>
                    <a:pt x="673" y="1049"/>
                    <a:pt x="665" y="1050"/>
                    <a:pt x="661" y="1048"/>
                  </a:cubicBezTo>
                  <a:cubicBezTo>
                    <a:pt x="660" y="1051"/>
                    <a:pt x="667" y="1059"/>
                    <a:pt x="673" y="1055"/>
                  </a:cubicBezTo>
                  <a:close/>
                  <a:moveTo>
                    <a:pt x="616" y="1055"/>
                  </a:moveTo>
                  <a:cubicBezTo>
                    <a:pt x="612" y="1054"/>
                    <a:pt x="607" y="1054"/>
                    <a:pt x="602" y="1053"/>
                  </a:cubicBezTo>
                  <a:cubicBezTo>
                    <a:pt x="602" y="1057"/>
                    <a:pt x="601" y="1058"/>
                    <a:pt x="602" y="1061"/>
                  </a:cubicBezTo>
                  <a:cubicBezTo>
                    <a:pt x="608" y="1063"/>
                    <a:pt x="613" y="1059"/>
                    <a:pt x="616" y="1055"/>
                  </a:cubicBezTo>
                  <a:close/>
                  <a:moveTo>
                    <a:pt x="471" y="1066"/>
                  </a:moveTo>
                  <a:cubicBezTo>
                    <a:pt x="471" y="1061"/>
                    <a:pt x="468" y="1060"/>
                    <a:pt x="464" y="1059"/>
                  </a:cubicBezTo>
                  <a:cubicBezTo>
                    <a:pt x="464" y="1063"/>
                    <a:pt x="466" y="1067"/>
                    <a:pt x="471" y="1066"/>
                  </a:cubicBezTo>
                  <a:close/>
                  <a:moveTo>
                    <a:pt x="635" y="1060"/>
                  </a:moveTo>
                  <a:cubicBezTo>
                    <a:pt x="632" y="1064"/>
                    <a:pt x="639" y="1066"/>
                    <a:pt x="642" y="1064"/>
                  </a:cubicBezTo>
                  <a:cubicBezTo>
                    <a:pt x="642" y="1060"/>
                    <a:pt x="639" y="1060"/>
                    <a:pt x="635" y="1060"/>
                  </a:cubicBezTo>
                  <a:close/>
                  <a:moveTo>
                    <a:pt x="633" y="1070"/>
                  </a:moveTo>
                  <a:cubicBezTo>
                    <a:pt x="633" y="1059"/>
                    <a:pt x="617" y="1061"/>
                    <a:pt x="610" y="1064"/>
                  </a:cubicBezTo>
                  <a:cubicBezTo>
                    <a:pt x="615" y="1071"/>
                    <a:pt x="624" y="1069"/>
                    <a:pt x="633" y="1070"/>
                  </a:cubicBezTo>
                  <a:close/>
                  <a:moveTo>
                    <a:pt x="593" y="1072"/>
                  </a:moveTo>
                  <a:cubicBezTo>
                    <a:pt x="595" y="1073"/>
                    <a:pt x="597" y="1074"/>
                    <a:pt x="601" y="1074"/>
                  </a:cubicBezTo>
                  <a:cubicBezTo>
                    <a:pt x="602" y="1072"/>
                    <a:pt x="604" y="1071"/>
                    <a:pt x="603" y="1068"/>
                  </a:cubicBezTo>
                  <a:cubicBezTo>
                    <a:pt x="596" y="1067"/>
                    <a:pt x="583" y="1063"/>
                    <a:pt x="581" y="1074"/>
                  </a:cubicBezTo>
                  <a:cubicBezTo>
                    <a:pt x="583" y="1075"/>
                    <a:pt x="585" y="1076"/>
                    <a:pt x="589" y="1076"/>
                  </a:cubicBezTo>
                  <a:cubicBezTo>
                    <a:pt x="591" y="1075"/>
                    <a:pt x="590" y="1072"/>
                    <a:pt x="593" y="1072"/>
                  </a:cubicBezTo>
                  <a:close/>
                  <a:moveTo>
                    <a:pt x="134" y="1072"/>
                  </a:moveTo>
                  <a:cubicBezTo>
                    <a:pt x="125" y="1076"/>
                    <a:pt x="121" y="1083"/>
                    <a:pt x="115" y="1090"/>
                  </a:cubicBezTo>
                  <a:cubicBezTo>
                    <a:pt x="127" y="1093"/>
                    <a:pt x="135" y="1081"/>
                    <a:pt x="134" y="1072"/>
                  </a:cubicBezTo>
                  <a:close/>
                  <a:moveTo>
                    <a:pt x="1364" y="1282"/>
                  </a:moveTo>
                  <a:cubicBezTo>
                    <a:pt x="1365" y="1272"/>
                    <a:pt x="1381" y="1261"/>
                    <a:pt x="1382" y="1247"/>
                  </a:cubicBezTo>
                  <a:cubicBezTo>
                    <a:pt x="1382" y="1242"/>
                    <a:pt x="1380" y="1238"/>
                    <a:pt x="1383" y="1235"/>
                  </a:cubicBezTo>
                  <a:cubicBezTo>
                    <a:pt x="1375" y="1235"/>
                    <a:pt x="1374" y="1231"/>
                    <a:pt x="1365" y="1229"/>
                  </a:cubicBezTo>
                  <a:cubicBezTo>
                    <a:pt x="1368" y="1225"/>
                    <a:pt x="1367" y="1222"/>
                    <a:pt x="1364" y="1223"/>
                  </a:cubicBezTo>
                  <a:cubicBezTo>
                    <a:pt x="1365" y="1221"/>
                    <a:pt x="1366" y="1219"/>
                    <a:pt x="1365" y="1216"/>
                  </a:cubicBezTo>
                  <a:cubicBezTo>
                    <a:pt x="1365" y="1213"/>
                    <a:pt x="1362" y="1219"/>
                    <a:pt x="1362" y="1215"/>
                  </a:cubicBezTo>
                  <a:cubicBezTo>
                    <a:pt x="1361" y="1211"/>
                    <a:pt x="1365" y="1211"/>
                    <a:pt x="1364" y="1207"/>
                  </a:cubicBezTo>
                  <a:cubicBezTo>
                    <a:pt x="1363" y="1206"/>
                    <a:pt x="1360" y="1207"/>
                    <a:pt x="1360" y="1204"/>
                  </a:cubicBezTo>
                  <a:cubicBezTo>
                    <a:pt x="1358" y="1196"/>
                    <a:pt x="1364" y="1191"/>
                    <a:pt x="1358" y="1188"/>
                  </a:cubicBezTo>
                  <a:cubicBezTo>
                    <a:pt x="1346" y="1199"/>
                    <a:pt x="1340" y="1215"/>
                    <a:pt x="1333" y="1231"/>
                  </a:cubicBezTo>
                  <a:cubicBezTo>
                    <a:pt x="1335" y="1232"/>
                    <a:pt x="1338" y="1228"/>
                    <a:pt x="1339" y="1231"/>
                  </a:cubicBezTo>
                  <a:cubicBezTo>
                    <a:pt x="1338" y="1236"/>
                    <a:pt x="1337" y="1239"/>
                    <a:pt x="1339" y="1244"/>
                  </a:cubicBezTo>
                  <a:cubicBezTo>
                    <a:pt x="1331" y="1253"/>
                    <a:pt x="1330" y="1278"/>
                    <a:pt x="1329" y="1297"/>
                  </a:cubicBezTo>
                  <a:cubicBezTo>
                    <a:pt x="1328" y="1313"/>
                    <a:pt x="1319" y="1324"/>
                    <a:pt x="1319" y="1332"/>
                  </a:cubicBezTo>
                  <a:cubicBezTo>
                    <a:pt x="1319" y="1338"/>
                    <a:pt x="1325" y="1344"/>
                    <a:pt x="1329" y="1344"/>
                  </a:cubicBezTo>
                  <a:cubicBezTo>
                    <a:pt x="1332" y="1345"/>
                    <a:pt x="1343" y="1338"/>
                    <a:pt x="1345" y="1333"/>
                  </a:cubicBezTo>
                  <a:cubicBezTo>
                    <a:pt x="1350" y="1322"/>
                    <a:pt x="1366" y="1309"/>
                    <a:pt x="1367" y="1296"/>
                  </a:cubicBezTo>
                  <a:cubicBezTo>
                    <a:pt x="1368" y="1291"/>
                    <a:pt x="1364" y="1286"/>
                    <a:pt x="1364" y="1282"/>
                  </a:cubicBezTo>
                  <a:close/>
                  <a:moveTo>
                    <a:pt x="168" y="1298"/>
                  </a:moveTo>
                  <a:cubicBezTo>
                    <a:pt x="171" y="1298"/>
                    <a:pt x="170" y="1300"/>
                    <a:pt x="173" y="1299"/>
                  </a:cubicBezTo>
                  <a:cubicBezTo>
                    <a:pt x="173" y="1285"/>
                    <a:pt x="157" y="1282"/>
                    <a:pt x="149" y="1273"/>
                  </a:cubicBezTo>
                  <a:cubicBezTo>
                    <a:pt x="141" y="1264"/>
                    <a:pt x="140" y="1250"/>
                    <a:pt x="139" y="1235"/>
                  </a:cubicBezTo>
                  <a:cubicBezTo>
                    <a:pt x="137" y="1235"/>
                    <a:pt x="138" y="1232"/>
                    <a:pt x="136" y="1232"/>
                  </a:cubicBezTo>
                  <a:cubicBezTo>
                    <a:pt x="136" y="1238"/>
                    <a:pt x="130" y="1237"/>
                    <a:pt x="130" y="1242"/>
                  </a:cubicBezTo>
                  <a:cubicBezTo>
                    <a:pt x="129" y="1248"/>
                    <a:pt x="138" y="1251"/>
                    <a:pt x="135" y="1258"/>
                  </a:cubicBezTo>
                  <a:cubicBezTo>
                    <a:pt x="132" y="1256"/>
                    <a:pt x="133" y="1251"/>
                    <a:pt x="129" y="1250"/>
                  </a:cubicBezTo>
                  <a:cubicBezTo>
                    <a:pt x="128" y="1258"/>
                    <a:pt x="137" y="1262"/>
                    <a:pt x="135" y="1269"/>
                  </a:cubicBezTo>
                  <a:cubicBezTo>
                    <a:pt x="130" y="1268"/>
                    <a:pt x="125" y="1263"/>
                    <a:pt x="122" y="1264"/>
                  </a:cubicBezTo>
                  <a:cubicBezTo>
                    <a:pt x="125" y="1274"/>
                    <a:pt x="136" y="1275"/>
                    <a:pt x="138" y="1285"/>
                  </a:cubicBezTo>
                  <a:cubicBezTo>
                    <a:pt x="142" y="1284"/>
                    <a:pt x="144" y="1285"/>
                    <a:pt x="146" y="1286"/>
                  </a:cubicBezTo>
                  <a:cubicBezTo>
                    <a:pt x="148" y="1288"/>
                    <a:pt x="150" y="1290"/>
                    <a:pt x="150" y="1293"/>
                  </a:cubicBezTo>
                  <a:cubicBezTo>
                    <a:pt x="162" y="1300"/>
                    <a:pt x="167" y="1312"/>
                    <a:pt x="181" y="1317"/>
                  </a:cubicBezTo>
                  <a:cubicBezTo>
                    <a:pt x="179" y="1308"/>
                    <a:pt x="168" y="1309"/>
                    <a:pt x="168" y="1298"/>
                  </a:cubicBezTo>
                  <a:close/>
                  <a:moveTo>
                    <a:pt x="287" y="1377"/>
                  </a:moveTo>
                  <a:cubicBezTo>
                    <a:pt x="253" y="1356"/>
                    <a:pt x="220" y="1335"/>
                    <a:pt x="190" y="1310"/>
                  </a:cubicBezTo>
                  <a:cubicBezTo>
                    <a:pt x="191" y="1312"/>
                    <a:pt x="189" y="1312"/>
                    <a:pt x="189" y="1315"/>
                  </a:cubicBezTo>
                  <a:cubicBezTo>
                    <a:pt x="187" y="1315"/>
                    <a:pt x="188" y="1312"/>
                    <a:pt x="186" y="1313"/>
                  </a:cubicBezTo>
                  <a:cubicBezTo>
                    <a:pt x="192" y="1330"/>
                    <a:pt x="212" y="1333"/>
                    <a:pt x="219" y="1349"/>
                  </a:cubicBezTo>
                  <a:cubicBezTo>
                    <a:pt x="221" y="1349"/>
                    <a:pt x="224" y="1349"/>
                    <a:pt x="226" y="1349"/>
                  </a:cubicBezTo>
                  <a:cubicBezTo>
                    <a:pt x="234" y="1359"/>
                    <a:pt x="247" y="1364"/>
                    <a:pt x="254" y="1375"/>
                  </a:cubicBezTo>
                  <a:cubicBezTo>
                    <a:pt x="263" y="1376"/>
                    <a:pt x="264" y="1384"/>
                    <a:pt x="274" y="1383"/>
                  </a:cubicBezTo>
                  <a:cubicBezTo>
                    <a:pt x="277" y="1380"/>
                    <a:pt x="283" y="1381"/>
                    <a:pt x="287" y="1383"/>
                  </a:cubicBezTo>
                  <a:cubicBezTo>
                    <a:pt x="287" y="1379"/>
                    <a:pt x="286" y="1380"/>
                    <a:pt x="287" y="1377"/>
                  </a:cubicBezTo>
                  <a:close/>
                  <a:moveTo>
                    <a:pt x="446" y="1316"/>
                  </a:moveTo>
                  <a:cubicBezTo>
                    <a:pt x="448" y="1319"/>
                    <a:pt x="457" y="1325"/>
                    <a:pt x="460" y="1318"/>
                  </a:cubicBezTo>
                  <a:cubicBezTo>
                    <a:pt x="456" y="1315"/>
                    <a:pt x="452" y="1315"/>
                    <a:pt x="446" y="1316"/>
                  </a:cubicBezTo>
                  <a:close/>
                  <a:moveTo>
                    <a:pt x="149" y="1330"/>
                  </a:moveTo>
                  <a:cubicBezTo>
                    <a:pt x="150" y="1334"/>
                    <a:pt x="151" y="1338"/>
                    <a:pt x="155" y="1339"/>
                  </a:cubicBezTo>
                  <a:cubicBezTo>
                    <a:pt x="155" y="1334"/>
                    <a:pt x="153" y="1331"/>
                    <a:pt x="149" y="1330"/>
                  </a:cubicBezTo>
                  <a:close/>
                  <a:moveTo>
                    <a:pt x="381" y="1343"/>
                  </a:moveTo>
                  <a:cubicBezTo>
                    <a:pt x="381" y="1345"/>
                    <a:pt x="380" y="1346"/>
                    <a:pt x="379" y="1347"/>
                  </a:cubicBezTo>
                  <a:cubicBezTo>
                    <a:pt x="382" y="1348"/>
                    <a:pt x="382" y="1349"/>
                    <a:pt x="385" y="1348"/>
                  </a:cubicBezTo>
                  <a:cubicBezTo>
                    <a:pt x="385" y="1345"/>
                    <a:pt x="384" y="1344"/>
                    <a:pt x="381" y="1343"/>
                  </a:cubicBezTo>
                  <a:close/>
                  <a:moveTo>
                    <a:pt x="409" y="1344"/>
                  </a:moveTo>
                  <a:cubicBezTo>
                    <a:pt x="410" y="1348"/>
                    <a:pt x="412" y="1350"/>
                    <a:pt x="416" y="1351"/>
                  </a:cubicBezTo>
                  <a:cubicBezTo>
                    <a:pt x="416" y="1347"/>
                    <a:pt x="413" y="1345"/>
                    <a:pt x="409" y="1344"/>
                  </a:cubicBezTo>
                  <a:close/>
                  <a:moveTo>
                    <a:pt x="378" y="1349"/>
                  </a:moveTo>
                  <a:cubicBezTo>
                    <a:pt x="378" y="1352"/>
                    <a:pt x="379" y="1353"/>
                    <a:pt x="382" y="1353"/>
                  </a:cubicBezTo>
                  <a:cubicBezTo>
                    <a:pt x="382" y="1351"/>
                    <a:pt x="381" y="1349"/>
                    <a:pt x="378" y="1349"/>
                  </a:cubicBezTo>
                  <a:close/>
                  <a:moveTo>
                    <a:pt x="416" y="1369"/>
                  </a:moveTo>
                  <a:cubicBezTo>
                    <a:pt x="415" y="1364"/>
                    <a:pt x="414" y="1360"/>
                    <a:pt x="414" y="1356"/>
                  </a:cubicBezTo>
                  <a:cubicBezTo>
                    <a:pt x="405" y="1359"/>
                    <a:pt x="395" y="1360"/>
                    <a:pt x="385" y="1355"/>
                  </a:cubicBezTo>
                  <a:cubicBezTo>
                    <a:pt x="389" y="1362"/>
                    <a:pt x="391" y="1369"/>
                    <a:pt x="399" y="1372"/>
                  </a:cubicBezTo>
                  <a:cubicBezTo>
                    <a:pt x="401" y="1386"/>
                    <a:pt x="409" y="1382"/>
                    <a:pt x="421" y="1386"/>
                  </a:cubicBezTo>
                  <a:cubicBezTo>
                    <a:pt x="421" y="1380"/>
                    <a:pt x="424" y="1378"/>
                    <a:pt x="422" y="1372"/>
                  </a:cubicBezTo>
                  <a:cubicBezTo>
                    <a:pt x="420" y="1371"/>
                    <a:pt x="416" y="1372"/>
                    <a:pt x="416" y="1369"/>
                  </a:cubicBezTo>
                  <a:close/>
                  <a:moveTo>
                    <a:pt x="283" y="1387"/>
                  </a:moveTo>
                  <a:cubicBezTo>
                    <a:pt x="284" y="1391"/>
                    <a:pt x="288" y="1393"/>
                    <a:pt x="292" y="1395"/>
                  </a:cubicBezTo>
                  <a:cubicBezTo>
                    <a:pt x="291" y="1392"/>
                    <a:pt x="289" y="1390"/>
                    <a:pt x="287" y="1387"/>
                  </a:cubicBezTo>
                  <a:cubicBezTo>
                    <a:pt x="286" y="1387"/>
                    <a:pt x="285" y="1387"/>
                    <a:pt x="283" y="1387"/>
                  </a:cubicBezTo>
                  <a:close/>
                  <a:moveTo>
                    <a:pt x="795" y="7"/>
                  </a:moveTo>
                  <a:cubicBezTo>
                    <a:pt x="796" y="7"/>
                    <a:pt x="798" y="8"/>
                    <a:pt x="799" y="8"/>
                  </a:cubicBezTo>
                  <a:cubicBezTo>
                    <a:pt x="800" y="7"/>
                    <a:pt x="798" y="7"/>
                    <a:pt x="795" y="7"/>
                  </a:cubicBezTo>
                  <a:close/>
                  <a:moveTo>
                    <a:pt x="447" y="85"/>
                  </a:moveTo>
                  <a:cubicBezTo>
                    <a:pt x="449" y="86"/>
                    <a:pt x="451" y="82"/>
                    <a:pt x="451" y="85"/>
                  </a:cubicBezTo>
                  <a:cubicBezTo>
                    <a:pt x="450" y="86"/>
                    <a:pt x="444" y="87"/>
                    <a:pt x="447" y="90"/>
                  </a:cubicBezTo>
                  <a:cubicBezTo>
                    <a:pt x="451" y="87"/>
                    <a:pt x="456" y="85"/>
                    <a:pt x="461" y="83"/>
                  </a:cubicBezTo>
                  <a:cubicBezTo>
                    <a:pt x="461" y="85"/>
                    <a:pt x="456" y="87"/>
                    <a:pt x="460" y="87"/>
                  </a:cubicBezTo>
                  <a:cubicBezTo>
                    <a:pt x="464" y="85"/>
                    <a:pt x="470" y="85"/>
                    <a:pt x="472" y="81"/>
                  </a:cubicBezTo>
                  <a:cubicBezTo>
                    <a:pt x="498" y="79"/>
                    <a:pt x="508" y="57"/>
                    <a:pt x="530" y="57"/>
                  </a:cubicBezTo>
                  <a:cubicBezTo>
                    <a:pt x="527" y="58"/>
                    <a:pt x="525" y="61"/>
                    <a:pt x="523" y="64"/>
                  </a:cubicBezTo>
                  <a:cubicBezTo>
                    <a:pt x="537" y="63"/>
                    <a:pt x="544" y="56"/>
                    <a:pt x="555" y="53"/>
                  </a:cubicBezTo>
                  <a:cubicBezTo>
                    <a:pt x="555" y="51"/>
                    <a:pt x="554" y="51"/>
                    <a:pt x="553" y="50"/>
                  </a:cubicBezTo>
                  <a:cubicBezTo>
                    <a:pt x="556" y="48"/>
                    <a:pt x="560" y="47"/>
                    <a:pt x="564" y="45"/>
                  </a:cubicBezTo>
                  <a:cubicBezTo>
                    <a:pt x="578" y="51"/>
                    <a:pt x="582" y="46"/>
                    <a:pt x="595" y="42"/>
                  </a:cubicBezTo>
                  <a:cubicBezTo>
                    <a:pt x="614" y="35"/>
                    <a:pt x="628" y="34"/>
                    <a:pt x="644" y="29"/>
                  </a:cubicBezTo>
                  <a:cubicBezTo>
                    <a:pt x="648" y="21"/>
                    <a:pt x="659" y="22"/>
                    <a:pt x="667" y="19"/>
                  </a:cubicBezTo>
                  <a:cubicBezTo>
                    <a:pt x="668" y="18"/>
                    <a:pt x="670" y="15"/>
                    <a:pt x="670" y="15"/>
                  </a:cubicBezTo>
                  <a:cubicBezTo>
                    <a:pt x="673" y="13"/>
                    <a:pt x="696" y="11"/>
                    <a:pt x="700" y="11"/>
                  </a:cubicBezTo>
                  <a:cubicBezTo>
                    <a:pt x="705" y="11"/>
                    <a:pt x="734" y="13"/>
                    <a:pt x="719" y="9"/>
                  </a:cubicBezTo>
                  <a:cubicBezTo>
                    <a:pt x="736" y="10"/>
                    <a:pt x="751" y="7"/>
                    <a:pt x="762" y="5"/>
                  </a:cubicBezTo>
                  <a:cubicBezTo>
                    <a:pt x="765" y="11"/>
                    <a:pt x="773" y="7"/>
                    <a:pt x="779" y="11"/>
                  </a:cubicBezTo>
                  <a:cubicBezTo>
                    <a:pt x="770" y="11"/>
                    <a:pt x="764" y="9"/>
                    <a:pt x="755" y="10"/>
                  </a:cubicBezTo>
                  <a:cubicBezTo>
                    <a:pt x="771" y="18"/>
                    <a:pt x="802" y="14"/>
                    <a:pt x="818" y="13"/>
                  </a:cubicBezTo>
                  <a:cubicBezTo>
                    <a:pt x="817" y="13"/>
                    <a:pt x="816" y="13"/>
                    <a:pt x="816" y="12"/>
                  </a:cubicBezTo>
                  <a:cubicBezTo>
                    <a:pt x="821" y="13"/>
                    <a:pt x="827" y="17"/>
                    <a:pt x="832" y="14"/>
                  </a:cubicBezTo>
                  <a:cubicBezTo>
                    <a:pt x="831" y="12"/>
                    <a:pt x="826" y="13"/>
                    <a:pt x="825" y="11"/>
                  </a:cubicBezTo>
                  <a:cubicBezTo>
                    <a:pt x="829" y="9"/>
                    <a:pt x="830" y="13"/>
                    <a:pt x="832" y="11"/>
                  </a:cubicBezTo>
                  <a:cubicBezTo>
                    <a:pt x="825" y="8"/>
                    <a:pt x="813" y="9"/>
                    <a:pt x="801" y="8"/>
                  </a:cubicBezTo>
                  <a:cubicBezTo>
                    <a:pt x="800" y="8"/>
                    <a:pt x="799" y="8"/>
                    <a:pt x="799" y="8"/>
                  </a:cubicBezTo>
                  <a:cubicBezTo>
                    <a:pt x="798" y="8"/>
                    <a:pt x="797" y="8"/>
                    <a:pt x="794" y="8"/>
                  </a:cubicBezTo>
                  <a:cubicBezTo>
                    <a:pt x="792" y="8"/>
                    <a:pt x="790" y="8"/>
                    <a:pt x="787" y="8"/>
                  </a:cubicBezTo>
                  <a:cubicBezTo>
                    <a:pt x="789" y="7"/>
                    <a:pt x="793" y="7"/>
                    <a:pt x="795" y="7"/>
                  </a:cubicBezTo>
                  <a:cubicBezTo>
                    <a:pt x="789" y="6"/>
                    <a:pt x="782" y="4"/>
                    <a:pt x="778" y="6"/>
                  </a:cubicBezTo>
                  <a:cubicBezTo>
                    <a:pt x="780" y="7"/>
                    <a:pt x="783" y="5"/>
                    <a:pt x="784" y="7"/>
                  </a:cubicBezTo>
                  <a:cubicBezTo>
                    <a:pt x="778" y="6"/>
                    <a:pt x="770" y="8"/>
                    <a:pt x="765" y="6"/>
                  </a:cubicBezTo>
                  <a:cubicBezTo>
                    <a:pt x="767" y="6"/>
                    <a:pt x="771" y="7"/>
                    <a:pt x="771" y="5"/>
                  </a:cubicBezTo>
                  <a:cubicBezTo>
                    <a:pt x="649" y="0"/>
                    <a:pt x="545" y="20"/>
                    <a:pt x="457" y="52"/>
                  </a:cubicBezTo>
                  <a:cubicBezTo>
                    <a:pt x="469" y="48"/>
                    <a:pt x="483" y="47"/>
                    <a:pt x="493" y="42"/>
                  </a:cubicBezTo>
                  <a:cubicBezTo>
                    <a:pt x="496" y="46"/>
                    <a:pt x="494" y="41"/>
                    <a:pt x="497" y="41"/>
                  </a:cubicBezTo>
                  <a:cubicBezTo>
                    <a:pt x="497" y="41"/>
                    <a:pt x="496" y="43"/>
                    <a:pt x="497" y="43"/>
                  </a:cubicBezTo>
                  <a:cubicBezTo>
                    <a:pt x="498" y="43"/>
                    <a:pt x="499" y="40"/>
                    <a:pt x="501" y="40"/>
                  </a:cubicBezTo>
                  <a:cubicBezTo>
                    <a:pt x="501" y="40"/>
                    <a:pt x="500" y="42"/>
                    <a:pt x="501" y="42"/>
                  </a:cubicBezTo>
                  <a:cubicBezTo>
                    <a:pt x="502" y="42"/>
                    <a:pt x="502" y="39"/>
                    <a:pt x="504" y="39"/>
                  </a:cubicBezTo>
                  <a:cubicBezTo>
                    <a:pt x="504" y="39"/>
                    <a:pt x="505" y="41"/>
                    <a:pt x="506" y="41"/>
                  </a:cubicBezTo>
                  <a:cubicBezTo>
                    <a:pt x="511" y="41"/>
                    <a:pt x="513" y="39"/>
                    <a:pt x="513" y="38"/>
                  </a:cubicBezTo>
                  <a:cubicBezTo>
                    <a:pt x="514" y="40"/>
                    <a:pt x="518" y="39"/>
                    <a:pt x="519" y="40"/>
                  </a:cubicBezTo>
                  <a:cubicBezTo>
                    <a:pt x="516" y="41"/>
                    <a:pt x="513" y="43"/>
                    <a:pt x="511" y="45"/>
                  </a:cubicBezTo>
                  <a:cubicBezTo>
                    <a:pt x="512" y="46"/>
                    <a:pt x="514" y="45"/>
                    <a:pt x="515" y="46"/>
                  </a:cubicBezTo>
                  <a:cubicBezTo>
                    <a:pt x="501" y="51"/>
                    <a:pt x="483" y="57"/>
                    <a:pt x="475" y="64"/>
                  </a:cubicBezTo>
                  <a:cubicBezTo>
                    <a:pt x="478" y="63"/>
                    <a:pt x="482" y="59"/>
                    <a:pt x="483" y="61"/>
                  </a:cubicBezTo>
                  <a:cubicBezTo>
                    <a:pt x="473" y="67"/>
                    <a:pt x="461" y="71"/>
                    <a:pt x="450" y="76"/>
                  </a:cubicBezTo>
                  <a:cubicBezTo>
                    <a:pt x="450" y="75"/>
                    <a:pt x="451" y="74"/>
                    <a:pt x="449" y="74"/>
                  </a:cubicBezTo>
                  <a:cubicBezTo>
                    <a:pt x="445" y="78"/>
                    <a:pt x="434" y="79"/>
                    <a:pt x="435" y="84"/>
                  </a:cubicBezTo>
                  <a:cubicBezTo>
                    <a:pt x="436" y="83"/>
                    <a:pt x="440" y="80"/>
                    <a:pt x="441" y="82"/>
                  </a:cubicBezTo>
                  <a:cubicBezTo>
                    <a:pt x="417" y="96"/>
                    <a:pt x="398" y="111"/>
                    <a:pt x="383" y="132"/>
                  </a:cubicBezTo>
                  <a:cubicBezTo>
                    <a:pt x="403" y="114"/>
                    <a:pt x="424" y="91"/>
                    <a:pt x="450" y="82"/>
                  </a:cubicBezTo>
                  <a:cubicBezTo>
                    <a:pt x="450" y="84"/>
                    <a:pt x="447" y="83"/>
                    <a:pt x="447" y="85"/>
                  </a:cubicBezTo>
                  <a:close/>
                  <a:moveTo>
                    <a:pt x="443" y="81"/>
                  </a:moveTo>
                  <a:cubicBezTo>
                    <a:pt x="442" y="80"/>
                    <a:pt x="445" y="77"/>
                    <a:pt x="449" y="77"/>
                  </a:cubicBezTo>
                  <a:cubicBezTo>
                    <a:pt x="448" y="80"/>
                    <a:pt x="445" y="80"/>
                    <a:pt x="443" y="81"/>
                  </a:cubicBezTo>
                  <a:close/>
                  <a:moveTo>
                    <a:pt x="848" y="11"/>
                  </a:moveTo>
                  <a:cubicBezTo>
                    <a:pt x="843" y="13"/>
                    <a:pt x="839" y="8"/>
                    <a:pt x="834" y="11"/>
                  </a:cubicBezTo>
                  <a:cubicBezTo>
                    <a:pt x="838" y="11"/>
                    <a:pt x="845" y="15"/>
                    <a:pt x="848" y="11"/>
                  </a:cubicBezTo>
                  <a:close/>
                  <a:moveTo>
                    <a:pt x="847" y="17"/>
                  </a:moveTo>
                  <a:cubicBezTo>
                    <a:pt x="855" y="16"/>
                    <a:pt x="861" y="23"/>
                    <a:pt x="869" y="20"/>
                  </a:cubicBezTo>
                  <a:cubicBezTo>
                    <a:pt x="866" y="20"/>
                    <a:pt x="863" y="17"/>
                    <a:pt x="865" y="17"/>
                  </a:cubicBezTo>
                  <a:cubicBezTo>
                    <a:pt x="867" y="17"/>
                    <a:pt x="870" y="18"/>
                    <a:pt x="873" y="18"/>
                  </a:cubicBezTo>
                  <a:cubicBezTo>
                    <a:pt x="872" y="13"/>
                    <a:pt x="877" y="19"/>
                    <a:pt x="878" y="16"/>
                  </a:cubicBezTo>
                  <a:cubicBezTo>
                    <a:pt x="869" y="15"/>
                    <a:pt x="859" y="11"/>
                    <a:pt x="851" y="13"/>
                  </a:cubicBezTo>
                  <a:cubicBezTo>
                    <a:pt x="852" y="13"/>
                    <a:pt x="854" y="13"/>
                    <a:pt x="854" y="15"/>
                  </a:cubicBezTo>
                  <a:cubicBezTo>
                    <a:pt x="851" y="15"/>
                    <a:pt x="848" y="15"/>
                    <a:pt x="847" y="17"/>
                  </a:cubicBezTo>
                  <a:close/>
                  <a:moveTo>
                    <a:pt x="861" y="26"/>
                  </a:moveTo>
                  <a:cubicBezTo>
                    <a:pt x="856" y="26"/>
                    <a:pt x="853" y="22"/>
                    <a:pt x="846" y="22"/>
                  </a:cubicBezTo>
                  <a:cubicBezTo>
                    <a:pt x="850" y="25"/>
                    <a:pt x="858" y="27"/>
                    <a:pt x="861" y="26"/>
                  </a:cubicBezTo>
                  <a:close/>
                  <a:moveTo>
                    <a:pt x="864" y="21"/>
                  </a:moveTo>
                  <a:cubicBezTo>
                    <a:pt x="867" y="24"/>
                    <a:pt x="886" y="28"/>
                    <a:pt x="882" y="24"/>
                  </a:cubicBezTo>
                  <a:cubicBezTo>
                    <a:pt x="885" y="25"/>
                    <a:pt x="895" y="28"/>
                    <a:pt x="890" y="24"/>
                  </a:cubicBezTo>
                  <a:cubicBezTo>
                    <a:pt x="893" y="23"/>
                    <a:pt x="896" y="27"/>
                    <a:pt x="897" y="24"/>
                  </a:cubicBezTo>
                  <a:cubicBezTo>
                    <a:pt x="889" y="23"/>
                    <a:pt x="877" y="17"/>
                    <a:pt x="871" y="21"/>
                  </a:cubicBezTo>
                  <a:cubicBezTo>
                    <a:pt x="876" y="20"/>
                    <a:pt x="879" y="22"/>
                    <a:pt x="882" y="23"/>
                  </a:cubicBezTo>
                  <a:cubicBezTo>
                    <a:pt x="878" y="24"/>
                    <a:pt x="870" y="21"/>
                    <a:pt x="864" y="21"/>
                  </a:cubicBezTo>
                  <a:close/>
                  <a:moveTo>
                    <a:pt x="892" y="20"/>
                  </a:moveTo>
                  <a:cubicBezTo>
                    <a:pt x="894" y="20"/>
                    <a:pt x="895" y="20"/>
                    <a:pt x="896" y="20"/>
                  </a:cubicBezTo>
                  <a:cubicBezTo>
                    <a:pt x="896" y="19"/>
                    <a:pt x="894" y="19"/>
                    <a:pt x="892" y="20"/>
                  </a:cubicBezTo>
                  <a:close/>
                  <a:moveTo>
                    <a:pt x="910" y="26"/>
                  </a:moveTo>
                  <a:cubicBezTo>
                    <a:pt x="909" y="26"/>
                    <a:pt x="904" y="24"/>
                    <a:pt x="906" y="23"/>
                  </a:cubicBezTo>
                  <a:cubicBezTo>
                    <a:pt x="911" y="24"/>
                    <a:pt x="911" y="29"/>
                    <a:pt x="915" y="29"/>
                  </a:cubicBezTo>
                  <a:cubicBezTo>
                    <a:pt x="909" y="30"/>
                    <a:pt x="896" y="23"/>
                    <a:pt x="899" y="28"/>
                  </a:cubicBezTo>
                  <a:cubicBezTo>
                    <a:pt x="896" y="29"/>
                    <a:pt x="892" y="25"/>
                    <a:pt x="890" y="28"/>
                  </a:cubicBezTo>
                  <a:cubicBezTo>
                    <a:pt x="902" y="31"/>
                    <a:pt x="919" y="29"/>
                    <a:pt x="928" y="35"/>
                  </a:cubicBezTo>
                  <a:cubicBezTo>
                    <a:pt x="922" y="35"/>
                    <a:pt x="917" y="32"/>
                    <a:pt x="914" y="32"/>
                  </a:cubicBezTo>
                  <a:cubicBezTo>
                    <a:pt x="904" y="31"/>
                    <a:pt x="920" y="34"/>
                    <a:pt x="920" y="36"/>
                  </a:cubicBezTo>
                  <a:cubicBezTo>
                    <a:pt x="915" y="36"/>
                    <a:pt x="908" y="33"/>
                    <a:pt x="905" y="37"/>
                  </a:cubicBezTo>
                  <a:cubicBezTo>
                    <a:pt x="912" y="42"/>
                    <a:pt x="921" y="42"/>
                    <a:pt x="931" y="42"/>
                  </a:cubicBezTo>
                  <a:cubicBezTo>
                    <a:pt x="930" y="43"/>
                    <a:pt x="929" y="43"/>
                    <a:pt x="930" y="44"/>
                  </a:cubicBezTo>
                  <a:cubicBezTo>
                    <a:pt x="931" y="44"/>
                    <a:pt x="934" y="44"/>
                    <a:pt x="933" y="46"/>
                  </a:cubicBezTo>
                  <a:cubicBezTo>
                    <a:pt x="931" y="45"/>
                    <a:pt x="925" y="42"/>
                    <a:pt x="922" y="45"/>
                  </a:cubicBezTo>
                  <a:cubicBezTo>
                    <a:pt x="949" y="54"/>
                    <a:pt x="975" y="65"/>
                    <a:pt x="1002" y="74"/>
                  </a:cubicBezTo>
                  <a:cubicBezTo>
                    <a:pt x="1002" y="76"/>
                    <a:pt x="1001" y="76"/>
                    <a:pt x="1002" y="77"/>
                  </a:cubicBezTo>
                  <a:cubicBezTo>
                    <a:pt x="1004" y="79"/>
                    <a:pt x="1010" y="78"/>
                    <a:pt x="1011" y="81"/>
                  </a:cubicBezTo>
                  <a:cubicBezTo>
                    <a:pt x="1009" y="81"/>
                    <a:pt x="1006" y="81"/>
                    <a:pt x="1005" y="80"/>
                  </a:cubicBezTo>
                  <a:cubicBezTo>
                    <a:pt x="1017" y="89"/>
                    <a:pt x="1028" y="103"/>
                    <a:pt x="1046" y="103"/>
                  </a:cubicBezTo>
                  <a:cubicBezTo>
                    <a:pt x="1048" y="108"/>
                    <a:pt x="1049" y="112"/>
                    <a:pt x="1055" y="114"/>
                  </a:cubicBezTo>
                  <a:cubicBezTo>
                    <a:pt x="1060" y="103"/>
                    <a:pt x="1074" y="110"/>
                    <a:pt x="1083" y="111"/>
                  </a:cubicBezTo>
                  <a:cubicBezTo>
                    <a:pt x="1082" y="110"/>
                    <a:pt x="1079" y="110"/>
                    <a:pt x="1079" y="107"/>
                  </a:cubicBezTo>
                  <a:cubicBezTo>
                    <a:pt x="1082" y="108"/>
                    <a:pt x="1095" y="115"/>
                    <a:pt x="1092" y="111"/>
                  </a:cubicBezTo>
                  <a:cubicBezTo>
                    <a:pt x="1099" y="114"/>
                    <a:pt x="1102" y="116"/>
                    <a:pt x="1106" y="111"/>
                  </a:cubicBezTo>
                  <a:cubicBezTo>
                    <a:pt x="1103" y="110"/>
                    <a:pt x="1098" y="107"/>
                    <a:pt x="1099" y="106"/>
                  </a:cubicBezTo>
                  <a:cubicBezTo>
                    <a:pt x="1109" y="110"/>
                    <a:pt x="1122" y="117"/>
                    <a:pt x="1128" y="117"/>
                  </a:cubicBezTo>
                  <a:cubicBezTo>
                    <a:pt x="1127" y="114"/>
                    <a:pt x="1128" y="114"/>
                    <a:pt x="1128" y="111"/>
                  </a:cubicBezTo>
                  <a:cubicBezTo>
                    <a:pt x="1126" y="107"/>
                    <a:pt x="1120" y="105"/>
                    <a:pt x="1117" y="101"/>
                  </a:cubicBezTo>
                  <a:cubicBezTo>
                    <a:pt x="1115" y="100"/>
                    <a:pt x="1118" y="99"/>
                    <a:pt x="1117" y="97"/>
                  </a:cubicBezTo>
                  <a:cubicBezTo>
                    <a:pt x="1114" y="92"/>
                    <a:pt x="1100" y="91"/>
                    <a:pt x="1106" y="88"/>
                  </a:cubicBezTo>
                  <a:cubicBezTo>
                    <a:pt x="1085" y="79"/>
                    <a:pt x="1063" y="65"/>
                    <a:pt x="1039" y="62"/>
                  </a:cubicBezTo>
                  <a:cubicBezTo>
                    <a:pt x="1041" y="63"/>
                    <a:pt x="1043" y="62"/>
                    <a:pt x="1045" y="66"/>
                  </a:cubicBezTo>
                  <a:cubicBezTo>
                    <a:pt x="1039" y="64"/>
                    <a:pt x="1038" y="66"/>
                    <a:pt x="1037" y="63"/>
                  </a:cubicBezTo>
                  <a:cubicBezTo>
                    <a:pt x="1034" y="65"/>
                    <a:pt x="1027" y="63"/>
                    <a:pt x="1029" y="60"/>
                  </a:cubicBezTo>
                  <a:cubicBezTo>
                    <a:pt x="1026" y="58"/>
                    <a:pt x="1020" y="61"/>
                    <a:pt x="1021" y="61"/>
                  </a:cubicBezTo>
                  <a:cubicBezTo>
                    <a:pt x="1000" y="62"/>
                    <a:pt x="984" y="46"/>
                    <a:pt x="962" y="50"/>
                  </a:cubicBezTo>
                  <a:cubicBezTo>
                    <a:pt x="969" y="52"/>
                    <a:pt x="975" y="55"/>
                    <a:pt x="979" y="59"/>
                  </a:cubicBezTo>
                  <a:cubicBezTo>
                    <a:pt x="977" y="60"/>
                    <a:pt x="975" y="57"/>
                    <a:pt x="975" y="59"/>
                  </a:cubicBezTo>
                  <a:cubicBezTo>
                    <a:pt x="977" y="62"/>
                    <a:pt x="982" y="63"/>
                    <a:pt x="984" y="66"/>
                  </a:cubicBezTo>
                  <a:cubicBezTo>
                    <a:pt x="973" y="61"/>
                    <a:pt x="966" y="52"/>
                    <a:pt x="953" y="48"/>
                  </a:cubicBezTo>
                  <a:cubicBezTo>
                    <a:pt x="954" y="48"/>
                    <a:pt x="957" y="49"/>
                    <a:pt x="956" y="46"/>
                  </a:cubicBezTo>
                  <a:cubicBezTo>
                    <a:pt x="947" y="44"/>
                    <a:pt x="947" y="39"/>
                    <a:pt x="937" y="37"/>
                  </a:cubicBezTo>
                  <a:cubicBezTo>
                    <a:pt x="938" y="37"/>
                    <a:pt x="939" y="37"/>
                    <a:pt x="939" y="36"/>
                  </a:cubicBezTo>
                  <a:cubicBezTo>
                    <a:pt x="935" y="34"/>
                    <a:pt x="929" y="34"/>
                    <a:pt x="925" y="31"/>
                  </a:cubicBezTo>
                  <a:cubicBezTo>
                    <a:pt x="929" y="32"/>
                    <a:pt x="930" y="32"/>
                    <a:pt x="933" y="30"/>
                  </a:cubicBezTo>
                  <a:cubicBezTo>
                    <a:pt x="933" y="31"/>
                    <a:pt x="932" y="31"/>
                    <a:pt x="932" y="33"/>
                  </a:cubicBezTo>
                  <a:cubicBezTo>
                    <a:pt x="950" y="35"/>
                    <a:pt x="965" y="38"/>
                    <a:pt x="978" y="41"/>
                  </a:cubicBezTo>
                  <a:cubicBezTo>
                    <a:pt x="969" y="36"/>
                    <a:pt x="953" y="31"/>
                    <a:pt x="943" y="29"/>
                  </a:cubicBezTo>
                  <a:cubicBezTo>
                    <a:pt x="929" y="27"/>
                    <a:pt x="912" y="23"/>
                    <a:pt x="896" y="20"/>
                  </a:cubicBezTo>
                  <a:cubicBezTo>
                    <a:pt x="897" y="21"/>
                    <a:pt x="897" y="21"/>
                    <a:pt x="897" y="21"/>
                  </a:cubicBezTo>
                  <a:cubicBezTo>
                    <a:pt x="895" y="21"/>
                    <a:pt x="891" y="18"/>
                    <a:pt x="889" y="21"/>
                  </a:cubicBezTo>
                  <a:cubicBezTo>
                    <a:pt x="895" y="23"/>
                    <a:pt x="904" y="28"/>
                    <a:pt x="910" y="26"/>
                  </a:cubicBezTo>
                  <a:close/>
                  <a:moveTo>
                    <a:pt x="1120" y="112"/>
                  </a:moveTo>
                  <a:cubicBezTo>
                    <a:pt x="1120" y="112"/>
                    <a:pt x="1120" y="112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21" y="113"/>
                    <a:pt x="1122" y="113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17" y="112"/>
                    <a:pt x="1115" y="111"/>
                    <a:pt x="1114" y="110"/>
                  </a:cubicBezTo>
                  <a:cubicBezTo>
                    <a:pt x="1113" y="108"/>
                    <a:pt x="1117" y="110"/>
                    <a:pt x="1120" y="112"/>
                  </a:cubicBezTo>
                  <a:close/>
                  <a:moveTo>
                    <a:pt x="934" y="43"/>
                  </a:moveTo>
                  <a:cubicBezTo>
                    <a:pt x="934" y="43"/>
                    <a:pt x="932" y="43"/>
                    <a:pt x="931" y="43"/>
                  </a:cubicBezTo>
                  <a:cubicBezTo>
                    <a:pt x="932" y="43"/>
                    <a:pt x="933" y="43"/>
                    <a:pt x="934" y="43"/>
                  </a:cubicBezTo>
                  <a:close/>
                  <a:moveTo>
                    <a:pt x="1166" y="131"/>
                  </a:moveTo>
                  <a:cubicBezTo>
                    <a:pt x="1169" y="135"/>
                    <a:pt x="1181" y="151"/>
                    <a:pt x="1194" y="149"/>
                  </a:cubicBezTo>
                  <a:cubicBezTo>
                    <a:pt x="1187" y="136"/>
                    <a:pt x="1174" y="134"/>
                    <a:pt x="1164" y="126"/>
                  </a:cubicBezTo>
                  <a:cubicBezTo>
                    <a:pt x="1164" y="127"/>
                    <a:pt x="1163" y="128"/>
                    <a:pt x="1162" y="128"/>
                  </a:cubicBezTo>
                  <a:cubicBezTo>
                    <a:pt x="1161" y="125"/>
                    <a:pt x="1159" y="123"/>
                    <a:pt x="1155" y="123"/>
                  </a:cubicBezTo>
                  <a:cubicBezTo>
                    <a:pt x="1156" y="128"/>
                    <a:pt x="1163" y="127"/>
                    <a:pt x="1166" y="131"/>
                  </a:cubicBezTo>
                  <a:close/>
                  <a:moveTo>
                    <a:pt x="1590" y="798"/>
                  </a:moveTo>
                  <a:cubicBezTo>
                    <a:pt x="1580" y="646"/>
                    <a:pt x="1530" y="521"/>
                    <a:pt x="1470" y="422"/>
                  </a:cubicBezTo>
                  <a:cubicBezTo>
                    <a:pt x="1474" y="431"/>
                    <a:pt x="1478" y="441"/>
                    <a:pt x="1475" y="450"/>
                  </a:cubicBezTo>
                  <a:cubicBezTo>
                    <a:pt x="1483" y="471"/>
                    <a:pt x="1504" y="492"/>
                    <a:pt x="1505" y="520"/>
                  </a:cubicBezTo>
                  <a:cubicBezTo>
                    <a:pt x="1505" y="530"/>
                    <a:pt x="1511" y="538"/>
                    <a:pt x="1512" y="548"/>
                  </a:cubicBezTo>
                  <a:cubicBezTo>
                    <a:pt x="1512" y="550"/>
                    <a:pt x="1510" y="552"/>
                    <a:pt x="1510" y="554"/>
                  </a:cubicBezTo>
                  <a:cubicBezTo>
                    <a:pt x="1510" y="560"/>
                    <a:pt x="1515" y="567"/>
                    <a:pt x="1512" y="573"/>
                  </a:cubicBezTo>
                  <a:cubicBezTo>
                    <a:pt x="1502" y="569"/>
                    <a:pt x="1507" y="550"/>
                    <a:pt x="1495" y="549"/>
                  </a:cubicBezTo>
                  <a:cubicBezTo>
                    <a:pt x="1495" y="549"/>
                    <a:pt x="1494" y="550"/>
                    <a:pt x="1493" y="549"/>
                  </a:cubicBezTo>
                  <a:cubicBezTo>
                    <a:pt x="1492" y="567"/>
                    <a:pt x="1489" y="584"/>
                    <a:pt x="1481" y="599"/>
                  </a:cubicBezTo>
                  <a:cubicBezTo>
                    <a:pt x="1477" y="599"/>
                    <a:pt x="1476" y="599"/>
                    <a:pt x="1472" y="597"/>
                  </a:cubicBezTo>
                  <a:cubicBezTo>
                    <a:pt x="1472" y="601"/>
                    <a:pt x="1469" y="597"/>
                    <a:pt x="1467" y="599"/>
                  </a:cubicBezTo>
                  <a:cubicBezTo>
                    <a:pt x="1467" y="605"/>
                    <a:pt x="1466" y="608"/>
                    <a:pt x="1461" y="610"/>
                  </a:cubicBezTo>
                  <a:cubicBezTo>
                    <a:pt x="1448" y="605"/>
                    <a:pt x="1447" y="581"/>
                    <a:pt x="1434" y="573"/>
                  </a:cubicBezTo>
                  <a:cubicBezTo>
                    <a:pt x="1434" y="561"/>
                    <a:pt x="1427" y="556"/>
                    <a:pt x="1423" y="548"/>
                  </a:cubicBezTo>
                  <a:cubicBezTo>
                    <a:pt x="1428" y="552"/>
                    <a:pt x="1426" y="545"/>
                    <a:pt x="1431" y="545"/>
                  </a:cubicBezTo>
                  <a:cubicBezTo>
                    <a:pt x="1434" y="546"/>
                    <a:pt x="1435" y="548"/>
                    <a:pt x="1438" y="549"/>
                  </a:cubicBezTo>
                  <a:cubicBezTo>
                    <a:pt x="1446" y="547"/>
                    <a:pt x="1438" y="536"/>
                    <a:pt x="1443" y="532"/>
                  </a:cubicBezTo>
                  <a:cubicBezTo>
                    <a:pt x="1447" y="532"/>
                    <a:pt x="1445" y="538"/>
                    <a:pt x="1450" y="537"/>
                  </a:cubicBezTo>
                  <a:cubicBezTo>
                    <a:pt x="1455" y="530"/>
                    <a:pt x="1452" y="515"/>
                    <a:pt x="1448" y="506"/>
                  </a:cubicBezTo>
                  <a:cubicBezTo>
                    <a:pt x="1448" y="502"/>
                    <a:pt x="1451" y="499"/>
                    <a:pt x="1448" y="496"/>
                  </a:cubicBezTo>
                  <a:cubicBezTo>
                    <a:pt x="1445" y="495"/>
                    <a:pt x="1447" y="499"/>
                    <a:pt x="1444" y="498"/>
                  </a:cubicBezTo>
                  <a:cubicBezTo>
                    <a:pt x="1444" y="496"/>
                    <a:pt x="1442" y="495"/>
                    <a:pt x="1442" y="493"/>
                  </a:cubicBezTo>
                  <a:cubicBezTo>
                    <a:pt x="1444" y="493"/>
                    <a:pt x="1444" y="490"/>
                    <a:pt x="1443" y="487"/>
                  </a:cubicBezTo>
                  <a:cubicBezTo>
                    <a:pt x="1441" y="487"/>
                    <a:pt x="1441" y="488"/>
                    <a:pt x="1440" y="489"/>
                  </a:cubicBezTo>
                  <a:cubicBezTo>
                    <a:pt x="1443" y="484"/>
                    <a:pt x="1437" y="482"/>
                    <a:pt x="1435" y="477"/>
                  </a:cubicBezTo>
                  <a:cubicBezTo>
                    <a:pt x="1438" y="478"/>
                    <a:pt x="1440" y="479"/>
                    <a:pt x="1441" y="477"/>
                  </a:cubicBezTo>
                  <a:cubicBezTo>
                    <a:pt x="1439" y="475"/>
                    <a:pt x="1434" y="475"/>
                    <a:pt x="1432" y="476"/>
                  </a:cubicBezTo>
                  <a:cubicBezTo>
                    <a:pt x="1435" y="474"/>
                    <a:pt x="1432" y="470"/>
                    <a:pt x="1433" y="466"/>
                  </a:cubicBezTo>
                  <a:cubicBezTo>
                    <a:pt x="1434" y="466"/>
                    <a:pt x="1435" y="467"/>
                    <a:pt x="1436" y="468"/>
                  </a:cubicBezTo>
                  <a:cubicBezTo>
                    <a:pt x="1437" y="466"/>
                    <a:pt x="1434" y="465"/>
                    <a:pt x="1436" y="464"/>
                  </a:cubicBezTo>
                  <a:cubicBezTo>
                    <a:pt x="1440" y="465"/>
                    <a:pt x="1440" y="470"/>
                    <a:pt x="1443" y="471"/>
                  </a:cubicBezTo>
                  <a:cubicBezTo>
                    <a:pt x="1444" y="468"/>
                    <a:pt x="1440" y="465"/>
                    <a:pt x="1443" y="463"/>
                  </a:cubicBezTo>
                  <a:cubicBezTo>
                    <a:pt x="1450" y="475"/>
                    <a:pt x="1448" y="490"/>
                    <a:pt x="1458" y="498"/>
                  </a:cubicBezTo>
                  <a:cubicBezTo>
                    <a:pt x="1458" y="494"/>
                    <a:pt x="1455" y="488"/>
                    <a:pt x="1458" y="485"/>
                  </a:cubicBezTo>
                  <a:cubicBezTo>
                    <a:pt x="1460" y="489"/>
                    <a:pt x="1457" y="499"/>
                    <a:pt x="1461" y="501"/>
                  </a:cubicBezTo>
                  <a:cubicBezTo>
                    <a:pt x="1461" y="499"/>
                    <a:pt x="1461" y="498"/>
                    <a:pt x="1462" y="498"/>
                  </a:cubicBezTo>
                  <a:cubicBezTo>
                    <a:pt x="1463" y="503"/>
                    <a:pt x="1466" y="506"/>
                    <a:pt x="1468" y="510"/>
                  </a:cubicBezTo>
                  <a:cubicBezTo>
                    <a:pt x="1470" y="500"/>
                    <a:pt x="1465" y="491"/>
                    <a:pt x="1458" y="484"/>
                  </a:cubicBezTo>
                  <a:cubicBezTo>
                    <a:pt x="1457" y="475"/>
                    <a:pt x="1455" y="468"/>
                    <a:pt x="1453" y="461"/>
                  </a:cubicBezTo>
                  <a:cubicBezTo>
                    <a:pt x="1449" y="451"/>
                    <a:pt x="1441" y="446"/>
                    <a:pt x="1436" y="436"/>
                  </a:cubicBezTo>
                  <a:cubicBezTo>
                    <a:pt x="1428" y="418"/>
                    <a:pt x="1427" y="394"/>
                    <a:pt x="1413" y="381"/>
                  </a:cubicBezTo>
                  <a:cubicBezTo>
                    <a:pt x="1414" y="381"/>
                    <a:pt x="1415" y="381"/>
                    <a:pt x="1415" y="381"/>
                  </a:cubicBezTo>
                  <a:cubicBezTo>
                    <a:pt x="1414" y="377"/>
                    <a:pt x="1407" y="375"/>
                    <a:pt x="1410" y="372"/>
                  </a:cubicBezTo>
                  <a:cubicBezTo>
                    <a:pt x="1433" y="390"/>
                    <a:pt x="1438" y="426"/>
                    <a:pt x="1453" y="453"/>
                  </a:cubicBezTo>
                  <a:cubicBezTo>
                    <a:pt x="1452" y="450"/>
                    <a:pt x="1451" y="447"/>
                    <a:pt x="1450" y="443"/>
                  </a:cubicBezTo>
                  <a:cubicBezTo>
                    <a:pt x="1458" y="450"/>
                    <a:pt x="1460" y="467"/>
                    <a:pt x="1472" y="467"/>
                  </a:cubicBezTo>
                  <a:cubicBezTo>
                    <a:pt x="1474" y="470"/>
                    <a:pt x="1475" y="475"/>
                    <a:pt x="1479" y="477"/>
                  </a:cubicBezTo>
                  <a:cubicBezTo>
                    <a:pt x="1476" y="468"/>
                    <a:pt x="1475" y="458"/>
                    <a:pt x="1469" y="452"/>
                  </a:cubicBezTo>
                  <a:cubicBezTo>
                    <a:pt x="1468" y="455"/>
                    <a:pt x="1471" y="459"/>
                    <a:pt x="1467" y="462"/>
                  </a:cubicBezTo>
                  <a:cubicBezTo>
                    <a:pt x="1459" y="453"/>
                    <a:pt x="1454" y="441"/>
                    <a:pt x="1449" y="429"/>
                  </a:cubicBezTo>
                  <a:cubicBezTo>
                    <a:pt x="1440" y="408"/>
                    <a:pt x="1430" y="386"/>
                    <a:pt x="1420" y="369"/>
                  </a:cubicBezTo>
                  <a:cubicBezTo>
                    <a:pt x="1423" y="369"/>
                    <a:pt x="1425" y="371"/>
                    <a:pt x="1428" y="372"/>
                  </a:cubicBezTo>
                  <a:cubicBezTo>
                    <a:pt x="1426" y="367"/>
                    <a:pt x="1423" y="364"/>
                    <a:pt x="1422" y="358"/>
                  </a:cubicBezTo>
                  <a:cubicBezTo>
                    <a:pt x="1427" y="362"/>
                    <a:pt x="1429" y="368"/>
                    <a:pt x="1434" y="372"/>
                  </a:cubicBezTo>
                  <a:cubicBezTo>
                    <a:pt x="1435" y="372"/>
                    <a:pt x="1436" y="372"/>
                    <a:pt x="1437" y="372"/>
                  </a:cubicBezTo>
                  <a:cubicBezTo>
                    <a:pt x="1444" y="380"/>
                    <a:pt x="1450" y="388"/>
                    <a:pt x="1455" y="397"/>
                  </a:cubicBezTo>
                  <a:cubicBezTo>
                    <a:pt x="1460" y="401"/>
                    <a:pt x="1454" y="393"/>
                    <a:pt x="1454" y="392"/>
                  </a:cubicBezTo>
                  <a:cubicBezTo>
                    <a:pt x="1441" y="371"/>
                    <a:pt x="1423" y="347"/>
                    <a:pt x="1408" y="331"/>
                  </a:cubicBezTo>
                  <a:cubicBezTo>
                    <a:pt x="1408" y="332"/>
                    <a:pt x="1408" y="333"/>
                    <a:pt x="1408" y="333"/>
                  </a:cubicBezTo>
                  <a:cubicBezTo>
                    <a:pt x="1390" y="316"/>
                    <a:pt x="1376" y="291"/>
                    <a:pt x="1359" y="278"/>
                  </a:cubicBezTo>
                  <a:cubicBezTo>
                    <a:pt x="1365" y="284"/>
                    <a:pt x="1360" y="283"/>
                    <a:pt x="1362" y="287"/>
                  </a:cubicBezTo>
                  <a:cubicBezTo>
                    <a:pt x="1358" y="286"/>
                    <a:pt x="1355" y="284"/>
                    <a:pt x="1351" y="280"/>
                  </a:cubicBezTo>
                  <a:cubicBezTo>
                    <a:pt x="1346" y="286"/>
                    <a:pt x="1340" y="271"/>
                    <a:pt x="1334" y="276"/>
                  </a:cubicBezTo>
                  <a:cubicBezTo>
                    <a:pt x="1334" y="277"/>
                    <a:pt x="1333" y="278"/>
                    <a:pt x="1334" y="281"/>
                  </a:cubicBezTo>
                  <a:cubicBezTo>
                    <a:pt x="1321" y="273"/>
                    <a:pt x="1310" y="253"/>
                    <a:pt x="1296" y="256"/>
                  </a:cubicBezTo>
                  <a:cubicBezTo>
                    <a:pt x="1301" y="263"/>
                    <a:pt x="1316" y="267"/>
                    <a:pt x="1323" y="274"/>
                  </a:cubicBezTo>
                  <a:cubicBezTo>
                    <a:pt x="1328" y="279"/>
                    <a:pt x="1333" y="288"/>
                    <a:pt x="1329" y="289"/>
                  </a:cubicBezTo>
                  <a:cubicBezTo>
                    <a:pt x="1331" y="292"/>
                    <a:pt x="1333" y="295"/>
                    <a:pt x="1335" y="298"/>
                  </a:cubicBezTo>
                  <a:cubicBezTo>
                    <a:pt x="1331" y="296"/>
                    <a:pt x="1331" y="300"/>
                    <a:pt x="1325" y="299"/>
                  </a:cubicBezTo>
                  <a:cubicBezTo>
                    <a:pt x="1324" y="304"/>
                    <a:pt x="1328" y="305"/>
                    <a:pt x="1328" y="309"/>
                  </a:cubicBezTo>
                  <a:cubicBezTo>
                    <a:pt x="1323" y="307"/>
                    <a:pt x="1324" y="303"/>
                    <a:pt x="1319" y="307"/>
                  </a:cubicBezTo>
                  <a:cubicBezTo>
                    <a:pt x="1312" y="299"/>
                    <a:pt x="1306" y="291"/>
                    <a:pt x="1294" y="287"/>
                  </a:cubicBezTo>
                  <a:cubicBezTo>
                    <a:pt x="1294" y="292"/>
                    <a:pt x="1301" y="294"/>
                    <a:pt x="1298" y="297"/>
                  </a:cubicBezTo>
                  <a:cubicBezTo>
                    <a:pt x="1289" y="293"/>
                    <a:pt x="1278" y="265"/>
                    <a:pt x="1272" y="286"/>
                  </a:cubicBezTo>
                  <a:cubicBezTo>
                    <a:pt x="1267" y="286"/>
                    <a:pt x="1264" y="283"/>
                    <a:pt x="1263" y="279"/>
                  </a:cubicBezTo>
                  <a:cubicBezTo>
                    <a:pt x="1264" y="279"/>
                    <a:pt x="1265" y="278"/>
                    <a:pt x="1265" y="276"/>
                  </a:cubicBezTo>
                  <a:cubicBezTo>
                    <a:pt x="1268" y="276"/>
                    <a:pt x="1271" y="275"/>
                    <a:pt x="1273" y="274"/>
                  </a:cubicBezTo>
                  <a:cubicBezTo>
                    <a:pt x="1273" y="264"/>
                    <a:pt x="1264" y="260"/>
                    <a:pt x="1258" y="256"/>
                  </a:cubicBezTo>
                  <a:cubicBezTo>
                    <a:pt x="1250" y="250"/>
                    <a:pt x="1245" y="243"/>
                    <a:pt x="1238" y="241"/>
                  </a:cubicBezTo>
                  <a:cubicBezTo>
                    <a:pt x="1226" y="239"/>
                    <a:pt x="1216" y="238"/>
                    <a:pt x="1216" y="228"/>
                  </a:cubicBezTo>
                  <a:cubicBezTo>
                    <a:pt x="1225" y="229"/>
                    <a:pt x="1231" y="237"/>
                    <a:pt x="1240" y="238"/>
                  </a:cubicBezTo>
                  <a:cubicBezTo>
                    <a:pt x="1241" y="239"/>
                    <a:pt x="1244" y="237"/>
                    <a:pt x="1245" y="237"/>
                  </a:cubicBezTo>
                  <a:cubicBezTo>
                    <a:pt x="1252" y="239"/>
                    <a:pt x="1264" y="247"/>
                    <a:pt x="1268" y="252"/>
                  </a:cubicBezTo>
                  <a:cubicBezTo>
                    <a:pt x="1275" y="259"/>
                    <a:pt x="1278" y="268"/>
                    <a:pt x="1290" y="267"/>
                  </a:cubicBezTo>
                  <a:cubicBezTo>
                    <a:pt x="1297" y="274"/>
                    <a:pt x="1305" y="279"/>
                    <a:pt x="1313" y="284"/>
                  </a:cubicBezTo>
                  <a:cubicBezTo>
                    <a:pt x="1313" y="282"/>
                    <a:pt x="1312" y="281"/>
                    <a:pt x="1314" y="281"/>
                  </a:cubicBezTo>
                  <a:cubicBezTo>
                    <a:pt x="1317" y="281"/>
                    <a:pt x="1317" y="284"/>
                    <a:pt x="1320" y="285"/>
                  </a:cubicBezTo>
                  <a:cubicBezTo>
                    <a:pt x="1320" y="277"/>
                    <a:pt x="1312" y="275"/>
                    <a:pt x="1308" y="271"/>
                  </a:cubicBezTo>
                  <a:cubicBezTo>
                    <a:pt x="1299" y="263"/>
                    <a:pt x="1291" y="253"/>
                    <a:pt x="1282" y="244"/>
                  </a:cubicBezTo>
                  <a:cubicBezTo>
                    <a:pt x="1286" y="244"/>
                    <a:pt x="1287" y="246"/>
                    <a:pt x="1291" y="246"/>
                  </a:cubicBezTo>
                  <a:cubicBezTo>
                    <a:pt x="1282" y="228"/>
                    <a:pt x="1262" y="223"/>
                    <a:pt x="1250" y="213"/>
                  </a:cubicBezTo>
                  <a:cubicBezTo>
                    <a:pt x="1247" y="216"/>
                    <a:pt x="1241" y="210"/>
                    <a:pt x="1236" y="210"/>
                  </a:cubicBezTo>
                  <a:cubicBezTo>
                    <a:pt x="1236" y="211"/>
                    <a:pt x="1236" y="212"/>
                    <a:pt x="1235" y="213"/>
                  </a:cubicBezTo>
                  <a:cubicBezTo>
                    <a:pt x="1216" y="207"/>
                    <a:pt x="1193" y="197"/>
                    <a:pt x="1177" y="196"/>
                  </a:cubicBezTo>
                  <a:cubicBezTo>
                    <a:pt x="1178" y="197"/>
                    <a:pt x="1178" y="199"/>
                    <a:pt x="1180" y="200"/>
                  </a:cubicBezTo>
                  <a:cubicBezTo>
                    <a:pt x="1174" y="199"/>
                    <a:pt x="1171" y="200"/>
                    <a:pt x="1164" y="201"/>
                  </a:cubicBezTo>
                  <a:cubicBezTo>
                    <a:pt x="1167" y="203"/>
                    <a:pt x="1170" y="203"/>
                    <a:pt x="1170" y="206"/>
                  </a:cubicBezTo>
                  <a:cubicBezTo>
                    <a:pt x="1167" y="206"/>
                    <a:pt x="1165" y="204"/>
                    <a:pt x="1163" y="203"/>
                  </a:cubicBezTo>
                  <a:cubicBezTo>
                    <a:pt x="1164" y="207"/>
                    <a:pt x="1166" y="210"/>
                    <a:pt x="1168" y="213"/>
                  </a:cubicBezTo>
                  <a:cubicBezTo>
                    <a:pt x="1169" y="215"/>
                    <a:pt x="1175" y="213"/>
                    <a:pt x="1174" y="216"/>
                  </a:cubicBezTo>
                  <a:cubicBezTo>
                    <a:pt x="1174" y="220"/>
                    <a:pt x="1170" y="214"/>
                    <a:pt x="1170" y="217"/>
                  </a:cubicBezTo>
                  <a:cubicBezTo>
                    <a:pt x="1171" y="221"/>
                    <a:pt x="1176" y="221"/>
                    <a:pt x="1177" y="226"/>
                  </a:cubicBezTo>
                  <a:cubicBezTo>
                    <a:pt x="1176" y="227"/>
                    <a:pt x="1175" y="228"/>
                    <a:pt x="1175" y="231"/>
                  </a:cubicBezTo>
                  <a:cubicBezTo>
                    <a:pt x="1182" y="241"/>
                    <a:pt x="1182" y="258"/>
                    <a:pt x="1200" y="257"/>
                  </a:cubicBezTo>
                  <a:cubicBezTo>
                    <a:pt x="1203" y="249"/>
                    <a:pt x="1200" y="245"/>
                    <a:pt x="1198" y="238"/>
                  </a:cubicBezTo>
                  <a:cubicBezTo>
                    <a:pt x="1204" y="241"/>
                    <a:pt x="1201" y="245"/>
                    <a:pt x="1205" y="250"/>
                  </a:cubicBezTo>
                  <a:cubicBezTo>
                    <a:pt x="1209" y="256"/>
                    <a:pt x="1218" y="257"/>
                    <a:pt x="1220" y="262"/>
                  </a:cubicBezTo>
                  <a:cubicBezTo>
                    <a:pt x="1221" y="263"/>
                    <a:pt x="1220" y="269"/>
                    <a:pt x="1219" y="270"/>
                  </a:cubicBezTo>
                  <a:cubicBezTo>
                    <a:pt x="1215" y="268"/>
                    <a:pt x="1218" y="260"/>
                    <a:pt x="1210" y="261"/>
                  </a:cubicBezTo>
                  <a:cubicBezTo>
                    <a:pt x="1208" y="261"/>
                    <a:pt x="1214" y="267"/>
                    <a:pt x="1211" y="270"/>
                  </a:cubicBezTo>
                  <a:cubicBezTo>
                    <a:pt x="1206" y="264"/>
                    <a:pt x="1200" y="259"/>
                    <a:pt x="1190" y="258"/>
                  </a:cubicBezTo>
                  <a:cubicBezTo>
                    <a:pt x="1188" y="261"/>
                    <a:pt x="1194" y="262"/>
                    <a:pt x="1191" y="263"/>
                  </a:cubicBezTo>
                  <a:cubicBezTo>
                    <a:pt x="1184" y="257"/>
                    <a:pt x="1177" y="251"/>
                    <a:pt x="1170" y="244"/>
                  </a:cubicBezTo>
                  <a:cubicBezTo>
                    <a:pt x="1165" y="248"/>
                    <a:pt x="1170" y="251"/>
                    <a:pt x="1172" y="255"/>
                  </a:cubicBezTo>
                  <a:cubicBezTo>
                    <a:pt x="1176" y="255"/>
                    <a:pt x="1176" y="253"/>
                    <a:pt x="1179" y="255"/>
                  </a:cubicBezTo>
                  <a:cubicBezTo>
                    <a:pt x="1181" y="258"/>
                    <a:pt x="1182" y="261"/>
                    <a:pt x="1179" y="262"/>
                  </a:cubicBezTo>
                  <a:cubicBezTo>
                    <a:pt x="1171" y="255"/>
                    <a:pt x="1162" y="257"/>
                    <a:pt x="1152" y="256"/>
                  </a:cubicBezTo>
                  <a:cubicBezTo>
                    <a:pt x="1150" y="258"/>
                    <a:pt x="1159" y="261"/>
                    <a:pt x="1157" y="262"/>
                  </a:cubicBezTo>
                  <a:cubicBezTo>
                    <a:pt x="1152" y="261"/>
                    <a:pt x="1146" y="264"/>
                    <a:pt x="1140" y="261"/>
                  </a:cubicBezTo>
                  <a:cubicBezTo>
                    <a:pt x="1139" y="265"/>
                    <a:pt x="1145" y="266"/>
                    <a:pt x="1143" y="267"/>
                  </a:cubicBezTo>
                  <a:cubicBezTo>
                    <a:pt x="1133" y="266"/>
                    <a:pt x="1138" y="255"/>
                    <a:pt x="1132" y="252"/>
                  </a:cubicBezTo>
                  <a:cubicBezTo>
                    <a:pt x="1129" y="253"/>
                    <a:pt x="1133" y="257"/>
                    <a:pt x="1133" y="259"/>
                  </a:cubicBezTo>
                  <a:cubicBezTo>
                    <a:pt x="1130" y="258"/>
                    <a:pt x="1130" y="262"/>
                    <a:pt x="1126" y="261"/>
                  </a:cubicBezTo>
                  <a:cubicBezTo>
                    <a:pt x="1127" y="269"/>
                    <a:pt x="1123" y="271"/>
                    <a:pt x="1122" y="277"/>
                  </a:cubicBezTo>
                  <a:cubicBezTo>
                    <a:pt x="1118" y="275"/>
                    <a:pt x="1119" y="271"/>
                    <a:pt x="1120" y="266"/>
                  </a:cubicBezTo>
                  <a:cubicBezTo>
                    <a:pt x="1117" y="263"/>
                    <a:pt x="1113" y="260"/>
                    <a:pt x="1112" y="254"/>
                  </a:cubicBezTo>
                  <a:cubicBezTo>
                    <a:pt x="1104" y="252"/>
                    <a:pt x="1101" y="246"/>
                    <a:pt x="1095" y="243"/>
                  </a:cubicBezTo>
                  <a:cubicBezTo>
                    <a:pt x="1093" y="245"/>
                    <a:pt x="1090" y="246"/>
                    <a:pt x="1090" y="249"/>
                  </a:cubicBezTo>
                  <a:cubicBezTo>
                    <a:pt x="1091" y="252"/>
                    <a:pt x="1096" y="254"/>
                    <a:pt x="1098" y="258"/>
                  </a:cubicBezTo>
                  <a:cubicBezTo>
                    <a:pt x="1102" y="262"/>
                    <a:pt x="1110" y="277"/>
                    <a:pt x="1110" y="278"/>
                  </a:cubicBezTo>
                  <a:cubicBezTo>
                    <a:pt x="1110" y="278"/>
                    <a:pt x="1108" y="281"/>
                    <a:pt x="1108" y="282"/>
                  </a:cubicBezTo>
                  <a:cubicBezTo>
                    <a:pt x="1112" y="289"/>
                    <a:pt x="1121" y="292"/>
                    <a:pt x="1130" y="295"/>
                  </a:cubicBezTo>
                  <a:cubicBezTo>
                    <a:pt x="1127" y="296"/>
                    <a:pt x="1126" y="298"/>
                    <a:pt x="1122" y="299"/>
                  </a:cubicBezTo>
                  <a:cubicBezTo>
                    <a:pt x="1113" y="294"/>
                    <a:pt x="1110" y="284"/>
                    <a:pt x="1100" y="279"/>
                  </a:cubicBezTo>
                  <a:cubicBezTo>
                    <a:pt x="1111" y="273"/>
                    <a:pt x="1093" y="268"/>
                    <a:pt x="1097" y="258"/>
                  </a:cubicBezTo>
                  <a:cubicBezTo>
                    <a:pt x="1092" y="254"/>
                    <a:pt x="1086" y="253"/>
                    <a:pt x="1083" y="248"/>
                  </a:cubicBezTo>
                  <a:cubicBezTo>
                    <a:pt x="1083" y="255"/>
                    <a:pt x="1091" y="254"/>
                    <a:pt x="1090" y="261"/>
                  </a:cubicBezTo>
                  <a:cubicBezTo>
                    <a:pt x="1087" y="260"/>
                    <a:pt x="1088" y="255"/>
                    <a:pt x="1083" y="255"/>
                  </a:cubicBezTo>
                  <a:cubicBezTo>
                    <a:pt x="1083" y="256"/>
                    <a:pt x="1083" y="258"/>
                    <a:pt x="1082" y="258"/>
                  </a:cubicBezTo>
                  <a:cubicBezTo>
                    <a:pt x="1081" y="256"/>
                    <a:pt x="1079" y="253"/>
                    <a:pt x="1077" y="255"/>
                  </a:cubicBezTo>
                  <a:cubicBezTo>
                    <a:pt x="1074" y="256"/>
                    <a:pt x="1076" y="262"/>
                    <a:pt x="1072" y="262"/>
                  </a:cubicBezTo>
                  <a:cubicBezTo>
                    <a:pt x="1068" y="259"/>
                    <a:pt x="1072" y="258"/>
                    <a:pt x="1074" y="255"/>
                  </a:cubicBezTo>
                  <a:cubicBezTo>
                    <a:pt x="1071" y="253"/>
                    <a:pt x="1071" y="249"/>
                    <a:pt x="1069" y="247"/>
                  </a:cubicBezTo>
                  <a:cubicBezTo>
                    <a:pt x="1063" y="246"/>
                    <a:pt x="1061" y="249"/>
                    <a:pt x="1055" y="249"/>
                  </a:cubicBezTo>
                  <a:cubicBezTo>
                    <a:pt x="1051" y="239"/>
                    <a:pt x="1038" y="237"/>
                    <a:pt x="1026" y="236"/>
                  </a:cubicBezTo>
                  <a:cubicBezTo>
                    <a:pt x="1023" y="237"/>
                    <a:pt x="1028" y="239"/>
                    <a:pt x="1026" y="239"/>
                  </a:cubicBezTo>
                  <a:cubicBezTo>
                    <a:pt x="1020" y="239"/>
                    <a:pt x="1017" y="235"/>
                    <a:pt x="1013" y="236"/>
                  </a:cubicBezTo>
                  <a:cubicBezTo>
                    <a:pt x="1013" y="230"/>
                    <a:pt x="1006" y="229"/>
                    <a:pt x="1002" y="231"/>
                  </a:cubicBezTo>
                  <a:cubicBezTo>
                    <a:pt x="1005" y="236"/>
                    <a:pt x="999" y="234"/>
                    <a:pt x="1000" y="238"/>
                  </a:cubicBezTo>
                  <a:cubicBezTo>
                    <a:pt x="991" y="236"/>
                    <a:pt x="981" y="240"/>
                    <a:pt x="984" y="250"/>
                  </a:cubicBezTo>
                  <a:cubicBezTo>
                    <a:pt x="991" y="254"/>
                    <a:pt x="999" y="258"/>
                    <a:pt x="1005" y="263"/>
                  </a:cubicBezTo>
                  <a:cubicBezTo>
                    <a:pt x="1002" y="262"/>
                    <a:pt x="997" y="262"/>
                    <a:pt x="993" y="261"/>
                  </a:cubicBezTo>
                  <a:cubicBezTo>
                    <a:pt x="993" y="260"/>
                    <a:pt x="994" y="259"/>
                    <a:pt x="994" y="258"/>
                  </a:cubicBezTo>
                  <a:cubicBezTo>
                    <a:pt x="989" y="258"/>
                    <a:pt x="988" y="250"/>
                    <a:pt x="984" y="255"/>
                  </a:cubicBezTo>
                  <a:cubicBezTo>
                    <a:pt x="985" y="258"/>
                    <a:pt x="990" y="255"/>
                    <a:pt x="989" y="260"/>
                  </a:cubicBezTo>
                  <a:cubicBezTo>
                    <a:pt x="985" y="261"/>
                    <a:pt x="986" y="257"/>
                    <a:pt x="983" y="258"/>
                  </a:cubicBezTo>
                  <a:cubicBezTo>
                    <a:pt x="981" y="264"/>
                    <a:pt x="972" y="258"/>
                    <a:pt x="967" y="261"/>
                  </a:cubicBezTo>
                  <a:cubicBezTo>
                    <a:pt x="967" y="263"/>
                    <a:pt x="968" y="264"/>
                    <a:pt x="967" y="264"/>
                  </a:cubicBezTo>
                  <a:cubicBezTo>
                    <a:pt x="963" y="266"/>
                    <a:pt x="957" y="265"/>
                    <a:pt x="954" y="266"/>
                  </a:cubicBezTo>
                  <a:cubicBezTo>
                    <a:pt x="951" y="264"/>
                    <a:pt x="955" y="262"/>
                    <a:pt x="953" y="260"/>
                  </a:cubicBezTo>
                  <a:cubicBezTo>
                    <a:pt x="944" y="262"/>
                    <a:pt x="929" y="262"/>
                    <a:pt x="933" y="273"/>
                  </a:cubicBezTo>
                  <a:cubicBezTo>
                    <a:pt x="926" y="273"/>
                    <a:pt x="926" y="279"/>
                    <a:pt x="919" y="280"/>
                  </a:cubicBezTo>
                  <a:cubicBezTo>
                    <a:pt x="919" y="277"/>
                    <a:pt x="921" y="275"/>
                    <a:pt x="920" y="271"/>
                  </a:cubicBezTo>
                  <a:cubicBezTo>
                    <a:pt x="913" y="278"/>
                    <a:pt x="908" y="270"/>
                    <a:pt x="900" y="274"/>
                  </a:cubicBezTo>
                  <a:cubicBezTo>
                    <a:pt x="899" y="270"/>
                    <a:pt x="896" y="273"/>
                    <a:pt x="894" y="271"/>
                  </a:cubicBezTo>
                  <a:cubicBezTo>
                    <a:pt x="894" y="267"/>
                    <a:pt x="900" y="270"/>
                    <a:pt x="900" y="265"/>
                  </a:cubicBezTo>
                  <a:cubicBezTo>
                    <a:pt x="898" y="266"/>
                    <a:pt x="897" y="265"/>
                    <a:pt x="897" y="262"/>
                  </a:cubicBezTo>
                  <a:cubicBezTo>
                    <a:pt x="877" y="261"/>
                    <a:pt x="862" y="264"/>
                    <a:pt x="841" y="269"/>
                  </a:cubicBezTo>
                  <a:cubicBezTo>
                    <a:pt x="839" y="264"/>
                    <a:pt x="826" y="263"/>
                    <a:pt x="818" y="264"/>
                  </a:cubicBezTo>
                  <a:cubicBezTo>
                    <a:pt x="814" y="265"/>
                    <a:pt x="811" y="270"/>
                    <a:pt x="808" y="270"/>
                  </a:cubicBezTo>
                  <a:cubicBezTo>
                    <a:pt x="803" y="271"/>
                    <a:pt x="801" y="268"/>
                    <a:pt x="800" y="267"/>
                  </a:cubicBezTo>
                  <a:cubicBezTo>
                    <a:pt x="794" y="264"/>
                    <a:pt x="786" y="267"/>
                    <a:pt x="780" y="264"/>
                  </a:cubicBezTo>
                  <a:cubicBezTo>
                    <a:pt x="780" y="263"/>
                    <a:pt x="780" y="261"/>
                    <a:pt x="781" y="261"/>
                  </a:cubicBezTo>
                  <a:cubicBezTo>
                    <a:pt x="778" y="261"/>
                    <a:pt x="776" y="261"/>
                    <a:pt x="773" y="261"/>
                  </a:cubicBezTo>
                  <a:cubicBezTo>
                    <a:pt x="772" y="262"/>
                    <a:pt x="776" y="264"/>
                    <a:pt x="773" y="264"/>
                  </a:cubicBezTo>
                  <a:cubicBezTo>
                    <a:pt x="768" y="261"/>
                    <a:pt x="763" y="268"/>
                    <a:pt x="760" y="263"/>
                  </a:cubicBezTo>
                  <a:cubicBezTo>
                    <a:pt x="763" y="261"/>
                    <a:pt x="772" y="263"/>
                    <a:pt x="772" y="257"/>
                  </a:cubicBezTo>
                  <a:cubicBezTo>
                    <a:pt x="761" y="259"/>
                    <a:pt x="757" y="254"/>
                    <a:pt x="749" y="253"/>
                  </a:cubicBezTo>
                  <a:cubicBezTo>
                    <a:pt x="724" y="248"/>
                    <a:pt x="694" y="251"/>
                    <a:pt x="675" y="254"/>
                  </a:cubicBezTo>
                  <a:cubicBezTo>
                    <a:pt x="679" y="253"/>
                    <a:pt x="684" y="253"/>
                    <a:pt x="686" y="250"/>
                  </a:cubicBezTo>
                  <a:cubicBezTo>
                    <a:pt x="677" y="249"/>
                    <a:pt x="661" y="244"/>
                    <a:pt x="654" y="250"/>
                  </a:cubicBezTo>
                  <a:cubicBezTo>
                    <a:pt x="657" y="250"/>
                    <a:pt x="657" y="251"/>
                    <a:pt x="657" y="254"/>
                  </a:cubicBezTo>
                  <a:cubicBezTo>
                    <a:pt x="651" y="255"/>
                    <a:pt x="647" y="257"/>
                    <a:pt x="643" y="261"/>
                  </a:cubicBezTo>
                  <a:cubicBezTo>
                    <a:pt x="651" y="263"/>
                    <a:pt x="671" y="256"/>
                    <a:pt x="678" y="264"/>
                  </a:cubicBezTo>
                  <a:cubicBezTo>
                    <a:pt x="683" y="264"/>
                    <a:pt x="689" y="261"/>
                    <a:pt x="692" y="262"/>
                  </a:cubicBezTo>
                  <a:cubicBezTo>
                    <a:pt x="690" y="266"/>
                    <a:pt x="681" y="263"/>
                    <a:pt x="679" y="267"/>
                  </a:cubicBezTo>
                  <a:cubicBezTo>
                    <a:pt x="679" y="271"/>
                    <a:pt x="682" y="272"/>
                    <a:pt x="685" y="274"/>
                  </a:cubicBezTo>
                  <a:cubicBezTo>
                    <a:pt x="675" y="274"/>
                    <a:pt x="655" y="274"/>
                    <a:pt x="649" y="281"/>
                  </a:cubicBezTo>
                  <a:cubicBezTo>
                    <a:pt x="653" y="282"/>
                    <a:pt x="659" y="283"/>
                    <a:pt x="661" y="284"/>
                  </a:cubicBezTo>
                  <a:cubicBezTo>
                    <a:pt x="658" y="287"/>
                    <a:pt x="660" y="293"/>
                    <a:pt x="664" y="293"/>
                  </a:cubicBezTo>
                  <a:cubicBezTo>
                    <a:pt x="659" y="299"/>
                    <a:pt x="663" y="303"/>
                    <a:pt x="658" y="308"/>
                  </a:cubicBezTo>
                  <a:cubicBezTo>
                    <a:pt x="666" y="307"/>
                    <a:pt x="672" y="306"/>
                    <a:pt x="676" y="311"/>
                  </a:cubicBezTo>
                  <a:cubicBezTo>
                    <a:pt x="674" y="312"/>
                    <a:pt x="675" y="315"/>
                    <a:pt x="674" y="315"/>
                  </a:cubicBezTo>
                  <a:cubicBezTo>
                    <a:pt x="678" y="316"/>
                    <a:pt x="679" y="313"/>
                    <a:pt x="683" y="312"/>
                  </a:cubicBezTo>
                  <a:cubicBezTo>
                    <a:pt x="684" y="316"/>
                    <a:pt x="680" y="315"/>
                    <a:pt x="681" y="318"/>
                  </a:cubicBezTo>
                  <a:cubicBezTo>
                    <a:pt x="685" y="317"/>
                    <a:pt x="685" y="318"/>
                    <a:pt x="688" y="320"/>
                  </a:cubicBezTo>
                  <a:cubicBezTo>
                    <a:pt x="681" y="322"/>
                    <a:pt x="679" y="329"/>
                    <a:pt x="674" y="333"/>
                  </a:cubicBezTo>
                  <a:cubicBezTo>
                    <a:pt x="670" y="334"/>
                    <a:pt x="670" y="330"/>
                    <a:pt x="666" y="331"/>
                  </a:cubicBezTo>
                  <a:cubicBezTo>
                    <a:pt x="661" y="337"/>
                    <a:pt x="648" y="335"/>
                    <a:pt x="644" y="342"/>
                  </a:cubicBezTo>
                  <a:cubicBezTo>
                    <a:pt x="646" y="343"/>
                    <a:pt x="648" y="339"/>
                    <a:pt x="649" y="342"/>
                  </a:cubicBezTo>
                  <a:cubicBezTo>
                    <a:pt x="647" y="349"/>
                    <a:pt x="635" y="346"/>
                    <a:pt x="632" y="353"/>
                  </a:cubicBezTo>
                  <a:cubicBezTo>
                    <a:pt x="633" y="355"/>
                    <a:pt x="638" y="353"/>
                    <a:pt x="637" y="357"/>
                  </a:cubicBezTo>
                  <a:cubicBezTo>
                    <a:pt x="635" y="361"/>
                    <a:pt x="629" y="361"/>
                    <a:pt x="626" y="363"/>
                  </a:cubicBezTo>
                  <a:cubicBezTo>
                    <a:pt x="626" y="366"/>
                    <a:pt x="629" y="365"/>
                    <a:pt x="628" y="369"/>
                  </a:cubicBezTo>
                  <a:cubicBezTo>
                    <a:pt x="623" y="373"/>
                    <a:pt x="618" y="377"/>
                    <a:pt x="617" y="384"/>
                  </a:cubicBezTo>
                  <a:cubicBezTo>
                    <a:pt x="630" y="383"/>
                    <a:pt x="647" y="374"/>
                    <a:pt x="659" y="368"/>
                  </a:cubicBezTo>
                  <a:cubicBezTo>
                    <a:pt x="669" y="363"/>
                    <a:pt x="681" y="360"/>
                    <a:pt x="690" y="354"/>
                  </a:cubicBezTo>
                  <a:cubicBezTo>
                    <a:pt x="690" y="348"/>
                    <a:pt x="694" y="346"/>
                    <a:pt x="696" y="342"/>
                  </a:cubicBezTo>
                  <a:cubicBezTo>
                    <a:pt x="697" y="338"/>
                    <a:pt x="694" y="338"/>
                    <a:pt x="694" y="334"/>
                  </a:cubicBezTo>
                  <a:cubicBezTo>
                    <a:pt x="700" y="329"/>
                    <a:pt x="701" y="318"/>
                    <a:pt x="703" y="311"/>
                  </a:cubicBezTo>
                  <a:cubicBezTo>
                    <a:pt x="709" y="311"/>
                    <a:pt x="713" y="307"/>
                    <a:pt x="715" y="303"/>
                  </a:cubicBezTo>
                  <a:cubicBezTo>
                    <a:pt x="716" y="305"/>
                    <a:pt x="720" y="304"/>
                    <a:pt x="721" y="306"/>
                  </a:cubicBezTo>
                  <a:cubicBezTo>
                    <a:pt x="719" y="308"/>
                    <a:pt x="713" y="308"/>
                    <a:pt x="711" y="311"/>
                  </a:cubicBezTo>
                  <a:cubicBezTo>
                    <a:pt x="716" y="312"/>
                    <a:pt x="712" y="317"/>
                    <a:pt x="713" y="321"/>
                  </a:cubicBezTo>
                  <a:cubicBezTo>
                    <a:pt x="721" y="320"/>
                    <a:pt x="730" y="311"/>
                    <a:pt x="739" y="319"/>
                  </a:cubicBezTo>
                  <a:cubicBezTo>
                    <a:pt x="735" y="323"/>
                    <a:pt x="737" y="334"/>
                    <a:pt x="731" y="336"/>
                  </a:cubicBezTo>
                  <a:cubicBezTo>
                    <a:pt x="730" y="334"/>
                    <a:pt x="724" y="336"/>
                    <a:pt x="724" y="337"/>
                  </a:cubicBezTo>
                  <a:cubicBezTo>
                    <a:pt x="728" y="342"/>
                    <a:pt x="735" y="343"/>
                    <a:pt x="741" y="346"/>
                  </a:cubicBezTo>
                  <a:cubicBezTo>
                    <a:pt x="744" y="344"/>
                    <a:pt x="742" y="343"/>
                    <a:pt x="743" y="341"/>
                  </a:cubicBezTo>
                  <a:cubicBezTo>
                    <a:pt x="746" y="344"/>
                    <a:pt x="757" y="339"/>
                    <a:pt x="758" y="347"/>
                  </a:cubicBezTo>
                  <a:cubicBezTo>
                    <a:pt x="762" y="346"/>
                    <a:pt x="769" y="350"/>
                    <a:pt x="772" y="351"/>
                  </a:cubicBezTo>
                  <a:cubicBezTo>
                    <a:pt x="778" y="352"/>
                    <a:pt x="787" y="349"/>
                    <a:pt x="790" y="355"/>
                  </a:cubicBezTo>
                  <a:cubicBezTo>
                    <a:pt x="794" y="360"/>
                    <a:pt x="788" y="377"/>
                    <a:pt x="789" y="386"/>
                  </a:cubicBezTo>
                  <a:cubicBezTo>
                    <a:pt x="790" y="391"/>
                    <a:pt x="794" y="391"/>
                    <a:pt x="793" y="397"/>
                  </a:cubicBezTo>
                  <a:cubicBezTo>
                    <a:pt x="789" y="397"/>
                    <a:pt x="784" y="397"/>
                    <a:pt x="781" y="396"/>
                  </a:cubicBezTo>
                  <a:cubicBezTo>
                    <a:pt x="778" y="397"/>
                    <a:pt x="777" y="400"/>
                    <a:pt x="775" y="402"/>
                  </a:cubicBezTo>
                  <a:cubicBezTo>
                    <a:pt x="772" y="398"/>
                    <a:pt x="769" y="401"/>
                    <a:pt x="766" y="403"/>
                  </a:cubicBezTo>
                  <a:cubicBezTo>
                    <a:pt x="766" y="400"/>
                    <a:pt x="763" y="398"/>
                    <a:pt x="765" y="396"/>
                  </a:cubicBezTo>
                  <a:cubicBezTo>
                    <a:pt x="753" y="391"/>
                    <a:pt x="738" y="403"/>
                    <a:pt x="730" y="405"/>
                  </a:cubicBezTo>
                  <a:cubicBezTo>
                    <a:pt x="737" y="401"/>
                    <a:pt x="737" y="394"/>
                    <a:pt x="742" y="389"/>
                  </a:cubicBezTo>
                  <a:cubicBezTo>
                    <a:pt x="733" y="390"/>
                    <a:pt x="723" y="401"/>
                    <a:pt x="716" y="405"/>
                  </a:cubicBezTo>
                  <a:cubicBezTo>
                    <a:pt x="710" y="409"/>
                    <a:pt x="701" y="412"/>
                    <a:pt x="694" y="416"/>
                  </a:cubicBezTo>
                  <a:cubicBezTo>
                    <a:pt x="691" y="418"/>
                    <a:pt x="687" y="420"/>
                    <a:pt x="684" y="422"/>
                  </a:cubicBezTo>
                  <a:cubicBezTo>
                    <a:pt x="681" y="423"/>
                    <a:pt x="676" y="424"/>
                    <a:pt x="675" y="428"/>
                  </a:cubicBezTo>
                  <a:cubicBezTo>
                    <a:pt x="678" y="427"/>
                    <a:pt x="685" y="424"/>
                    <a:pt x="688" y="427"/>
                  </a:cubicBezTo>
                  <a:cubicBezTo>
                    <a:pt x="682" y="431"/>
                    <a:pt x="682" y="435"/>
                    <a:pt x="676" y="439"/>
                  </a:cubicBezTo>
                  <a:cubicBezTo>
                    <a:pt x="669" y="444"/>
                    <a:pt x="656" y="442"/>
                    <a:pt x="654" y="450"/>
                  </a:cubicBezTo>
                  <a:cubicBezTo>
                    <a:pt x="658" y="449"/>
                    <a:pt x="661" y="447"/>
                    <a:pt x="666" y="448"/>
                  </a:cubicBezTo>
                  <a:cubicBezTo>
                    <a:pt x="666" y="450"/>
                    <a:pt x="665" y="452"/>
                    <a:pt x="664" y="453"/>
                  </a:cubicBezTo>
                  <a:cubicBezTo>
                    <a:pt x="686" y="441"/>
                    <a:pt x="703" y="418"/>
                    <a:pt x="726" y="409"/>
                  </a:cubicBezTo>
                  <a:cubicBezTo>
                    <a:pt x="722" y="423"/>
                    <a:pt x="708" y="427"/>
                    <a:pt x="701" y="437"/>
                  </a:cubicBezTo>
                  <a:cubicBezTo>
                    <a:pt x="703" y="447"/>
                    <a:pt x="696" y="454"/>
                    <a:pt x="694" y="460"/>
                  </a:cubicBezTo>
                  <a:cubicBezTo>
                    <a:pt x="692" y="468"/>
                    <a:pt x="695" y="478"/>
                    <a:pt x="694" y="482"/>
                  </a:cubicBezTo>
                  <a:cubicBezTo>
                    <a:pt x="694" y="485"/>
                    <a:pt x="692" y="488"/>
                    <a:pt x="692" y="491"/>
                  </a:cubicBezTo>
                  <a:cubicBezTo>
                    <a:pt x="695" y="504"/>
                    <a:pt x="708" y="497"/>
                    <a:pt x="717" y="499"/>
                  </a:cubicBezTo>
                  <a:cubicBezTo>
                    <a:pt x="713" y="504"/>
                    <a:pt x="718" y="508"/>
                    <a:pt x="719" y="513"/>
                  </a:cubicBezTo>
                  <a:cubicBezTo>
                    <a:pt x="719" y="517"/>
                    <a:pt x="715" y="518"/>
                    <a:pt x="714" y="521"/>
                  </a:cubicBezTo>
                  <a:cubicBezTo>
                    <a:pt x="716" y="526"/>
                    <a:pt x="716" y="534"/>
                    <a:pt x="722" y="536"/>
                  </a:cubicBezTo>
                  <a:cubicBezTo>
                    <a:pt x="721" y="538"/>
                    <a:pt x="718" y="540"/>
                    <a:pt x="717" y="543"/>
                  </a:cubicBezTo>
                  <a:cubicBezTo>
                    <a:pt x="704" y="544"/>
                    <a:pt x="693" y="556"/>
                    <a:pt x="680" y="561"/>
                  </a:cubicBezTo>
                  <a:cubicBezTo>
                    <a:pt x="679" y="567"/>
                    <a:pt x="673" y="568"/>
                    <a:pt x="672" y="574"/>
                  </a:cubicBezTo>
                  <a:cubicBezTo>
                    <a:pt x="680" y="578"/>
                    <a:pt x="686" y="584"/>
                    <a:pt x="692" y="589"/>
                  </a:cubicBezTo>
                  <a:cubicBezTo>
                    <a:pt x="695" y="584"/>
                    <a:pt x="703" y="582"/>
                    <a:pt x="699" y="574"/>
                  </a:cubicBezTo>
                  <a:cubicBezTo>
                    <a:pt x="705" y="572"/>
                    <a:pt x="711" y="569"/>
                    <a:pt x="714" y="564"/>
                  </a:cubicBezTo>
                  <a:cubicBezTo>
                    <a:pt x="711" y="564"/>
                    <a:pt x="709" y="564"/>
                    <a:pt x="709" y="562"/>
                  </a:cubicBezTo>
                  <a:cubicBezTo>
                    <a:pt x="715" y="558"/>
                    <a:pt x="724" y="557"/>
                    <a:pt x="731" y="560"/>
                  </a:cubicBezTo>
                  <a:cubicBezTo>
                    <a:pt x="737" y="557"/>
                    <a:pt x="736" y="547"/>
                    <a:pt x="741" y="543"/>
                  </a:cubicBezTo>
                  <a:cubicBezTo>
                    <a:pt x="745" y="544"/>
                    <a:pt x="749" y="544"/>
                    <a:pt x="752" y="541"/>
                  </a:cubicBezTo>
                  <a:cubicBezTo>
                    <a:pt x="762" y="543"/>
                    <a:pt x="763" y="554"/>
                    <a:pt x="772" y="558"/>
                  </a:cubicBezTo>
                  <a:cubicBezTo>
                    <a:pt x="773" y="555"/>
                    <a:pt x="770" y="555"/>
                    <a:pt x="771" y="552"/>
                  </a:cubicBezTo>
                  <a:cubicBezTo>
                    <a:pt x="779" y="551"/>
                    <a:pt x="776" y="546"/>
                    <a:pt x="774" y="541"/>
                  </a:cubicBezTo>
                  <a:cubicBezTo>
                    <a:pt x="781" y="529"/>
                    <a:pt x="787" y="545"/>
                    <a:pt x="793" y="549"/>
                  </a:cubicBezTo>
                  <a:cubicBezTo>
                    <a:pt x="794" y="553"/>
                    <a:pt x="792" y="554"/>
                    <a:pt x="792" y="557"/>
                  </a:cubicBezTo>
                  <a:cubicBezTo>
                    <a:pt x="796" y="559"/>
                    <a:pt x="800" y="559"/>
                    <a:pt x="803" y="560"/>
                  </a:cubicBezTo>
                  <a:cubicBezTo>
                    <a:pt x="804" y="569"/>
                    <a:pt x="794" y="570"/>
                    <a:pt x="787" y="567"/>
                  </a:cubicBezTo>
                  <a:cubicBezTo>
                    <a:pt x="783" y="570"/>
                    <a:pt x="783" y="577"/>
                    <a:pt x="775" y="576"/>
                  </a:cubicBezTo>
                  <a:cubicBezTo>
                    <a:pt x="772" y="563"/>
                    <a:pt x="760" y="570"/>
                    <a:pt x="749" y="567"/>
                  </a:cubicBezTo>
                  <a:cubicBezTo>
                    <a:pt x="749" y="569"/>
                    <a:pt x="747" y="571"/>
                    <a:pt x="747" y="573"/>
                  </a:cubicBezTo>
                  <a:cubicBezTo>
                    <a:pt x="752" y="574"/>
                    <a:pt x="756" y="576"/>
                    <a:pt x="759" y="579"/>
                  </a:cubicBezTo>
                  <a:cubicBezTo>
                    <a:pt x="759" y="582"/>
                    <a:pt x="758" y="583"/>
                    <a:pt x="758" y="585"/>
                  </a:cubicBezTo>
                  <a:cubicBezTo>
                    <a:pt x="763" y="587"/>
                    <a:pt x="763" y="593"/>
                    <a:pt x="765" y="597"/>
                  </a:cubicBezTo>
                  <a:cubicBezTo>
                    <a:pt x="751" y="601"/>
                    <a:pt x="739" y="606"/>
                    <a:pt x="732" y="617"/>
                  </a:cubicBezTo>
                  <a:cubicBezTo>
                    <a:pt x="727" y="617"/>
                    <a:pt x="722" y="620"/>
                    <a:pt x="719" y="624"/>
                  </a:cubicBezTo>
                  <a:cubicBezTo>
                    <a:pt x="723" y="624"/>
                    <a:pt x="726" y="624"/>
                    <a:pt x="727" y="626"/>
                  </a:cubicBezTo>
                  <a:cubicBezTo>
                    <a:pt x="723" y="629"/>
                    <a:pt x="713" y="627"/>
                    <a:pt x="713" y="633"/>
                  </a:cubicBezTo>
                  <a:cubicBezTo>
                    <a:pt x="715" y="635"/>
                    <a:pt x="720" y="635"/>
                    <a:pt x="719" y="640"/>
                  </a:cubicBezTo>
                  <a:cubicBezTo>
                    <a:pt x="712" y="640"/>
                    <a:pt x="706" y="632"/>
                    <a:pt x="700" y="637"/>
                  </a:cubicBezTo>
                  <a:cubicBezTo>
                    <a:pt x="699" y="641"/>
                    <a:pt x="702" y="642"/>
                    <a:pt x="703" y="645"/>
                  </a:cubicBezTo>
                  <a:cubicBezTo>
                    <a:pt x="702" y="646"/>
                    <a:pt x="699" y="645"/>
                    <a:pt x="699" y="648"/>
                  </a:cubicBezTo>
                  <a:cubicBezTo>
                    <a:pt x="704" y="655"/>
                    <a:pt x="708" y="662"/>
                    <a:pt x="710" y="669"/>
                  </a:cubicBezTo>
                  <a:cubicBezTo>
                    <a:pt x="707" y="670"/>
                    <a:pt x="707" y="672"/>
                    <a:pt x="706" y="674"/>
                  </a:cubicBezTo>
                  <a:cubicBezTo>
                    <a:pt x="707" y="676"/>
                    <a:pt x="709" y="677"/>
                    <a:pt x="710" y="680"/>
                  </a:cubicBezTo>
                  <a:cubicBezTo>
                    <a:pt x="705" y="689"/>
                    <a:pt x="714" y="699"/>
                    <a:pt x="717" y="706"/>
                  </a:cubicBezTo>
                  <a:cubicBezTo>
                    <a:pt x="717" y="708"/>
                    <a:pt x="715" y="708"/>
                    <a:pt x="715" y="711"/>
                  </a:cubicBezTo>
                  <a:cubicBezTo>
                    <a:pt x="721" y="722"/>
                    <a:pt x="730" y="728"/>
                    <a:pt x="745" y="729"/>
                  </a:cubicBezTo>
                  <a:cubicBezTo>
                    <a:pt x="746" y="732"/>
                    <a:pt x="748" y="734"/>
                    <a:pt x="750" y="736"/>
                  </a:cubicBezTo>
                  <a:cubicBezTo>
                    <a:pt x="755" y="737"/>
                    <a:pt x="754" y="732"/>
                    <a:pt x="758" y="732"/>
                  </a:cubicBezTo>
                  <a:cubicBezTo>
                    <a:pt x="758" y="735"/>
                    <a:pt x="758" y="738"/>
                    <a:pt x="757" y="740"/>
                  </a:cubicBezTo>
                  <a:cubicBezTo>
                    <a:pt x="762" y="747"/>
                    <a:pt x="776" y="746"/>
                    <a:pt x="782" y="753"/>
                  </a:cubicBezTo>
                  <a:cubicBezTo>
                    <a:pt x="784" y="757"/>
                    <a:pt x="779" y="762"/>
                    <a:pt x="782" y="766"/>
                  </a:cubicBezTo>
                  <a:cubicBezTo>
                    <a:pt x="787" y="767"/>
                    <a:pt x="787" y="764"/>
                    <a:pt x="791" y="764"/>
                  </a:cubicBezTo>
                  <a:cubicBezTo>
                    <a:pt x="789" y="745"/>
                    <a:pt x="819" y="751"/>
                    <a:pt x="815" y="764"/>
                  </a:cubicBezTo>
                  <a:cubicBezTo>
                    <a:pt x="823" y="767"/>
                    <a:pt x="830" y="773"/>
                    <a:pt x="830" y="780"/>
                  </a:cubicBezTo>
                  <a:cubicBezTo>
                    <a:pt x="829" y="792"/>
                    <a:pt x="810" y="795"/>
                    <a:pt x="808" y="806"/>
                  </a:cubicBezTo>
                  <a:cubicBezTo>
                    <a:pt x="796" y="809"/>
                    <a:pt x="786" y="814"/>
                    <a:pt x="777" y="820"/>
                  </a:cubicBezTo>
                  <a:cubicBezTo>
                    <a:pt x="779" y="826"/>
                    <a:pt x="771" y="828"/>
                    <a:pt x="769" y="833"/>
                  </a:cubicBezTo>
                  <a:cubicBezTo>
                    <a:pt x="768" y="836"/>
                    <a:pt x="769" y="839"/>
                    <a:pt x="768" y="842"/>
                  </a:cubicBezTo>
                  <a:cubicBezTo>
                    <a:pt x="767" y="845"/>
                    <a:pt x="764" y="847"/>
                    <a:pt x="763" y="850"/>
                  </a:cubicBezTo>
                  <a:cubicBezTo>
                    <a:pt x="760" y="869"/>
                    <a:pt x="776" y="876"/>
                    <a:pt x="790" y="882"/>
                  </a:cubicBezTo>
                  <a:cubicBezTo>
                    <a:pt x="790" y="885"/>
                    <a:pt x="788" y="885"/>
                    <a:pt x="787" y="887"/>
                  </a:cubicBezTo>
                  <a:cubicBezTo>
                    <a:pt x="789" y="890"/>
                    <a:pt x="794" y="888"/>
                    <a:pt x="795" y="891"/>
                  </a:cubicBezTo>
                  <a:cubicBezTo>
                    <a:pt x="794" y="897"/>
                    <a:pt x="803" y="903"/>
                    <a:pt x="807" y="903"/>
                  </a:cubicBezTo>
                  <a:cubicBezTo>
                    <a:pt x="815" y="902"/>
                    <a:pt x="815" y="885"/>
                    <a:pt x="821" y="882"/>
                  </a:cubicBezTo>
                  <a:cubicBezTo>
                    <a:pt x="826" y="881"/>
                    <a:pt x="832" y="880"/>
                    <a:pt x="837" y="877"/>
                  </a:cubicBezTo>
                  <a:cubicBezTo>
                    <a:pt x="839" y="875"/>
                    <a:pt x="836" y="870"/>
                    <a:pt x="840" y="869"/>
                  </a:cubicBezTo>
                  <a:cubicBezTo>
                    <a:pt x="843" y="868"/>
                    <a:pt x="844" y="870"/>
                    <a:pt x="846" y="870"/>
                  </a:cubicBezTo>
                  <a:cubicBezTo>
                    <a:pt x="849" y="868"/>
                    <a:pt x="848" y="862"/>
                    <a:pt x="853" y="861"/>
                  </a:cubicBezTo>
                  <a:cubicBezTo>
                    <a:pt x="857" y="862"/>
                    <a:pt x="859" y="866"/>
                    <a:pt x="864" y="865"/>
                  </a:cubicBezTo>
                  <a:cubicBezTo>
                    <a:pt x="866" y="863"/>
                    <a:pt x="865" y="857"/>
                    <a:pt x="868" y="856"/>
                  </a:cubicBezTo>
                  <a:cubicBezTo>
                    <a:pt x="872" y="855"/>
                    <a:pt x="875" y="856"/>
                    <a:pt x="876" y="859"/>
                  </a:cubicBezTo>
                  <a:cubicBezTo>
                    <a:pt x="873" y="869"/>
                    <a:pt x="874" y="883"/>
                    <a:pt x="879" y="890"/>
                  </a:cubicBezTo>
                  <a:cubicBezTo>
                    <a:pt x="874" y="893"/>
                    <a:pt x="877" y="903"/>
                    <a:pt x="872" y="906"/>
                  </a:cubicBezTo>
                  <a:cubicBezTo>
                    <a:pt x="871" y="904"/>
                    <a:pt x="868" y="904"/>
                    <a:pt x="865" y="904"/>
                  </a:cubicBezTo>
                  <a:cubicBezTo>
                    <a:pt x="865" y="912"/>
                    <a:pt x="858" y="912"/>
                    <a:pt x="857" y="918"/>
                  </a:cubicBezTo>
                  <a:cubicBezTo>
                    <a:pt x="857" y="920"/>
                    <a:pt x="860" y="920"/>
                    <a:pt x="859" y="923"/>
                  </a:cubicBezTo>
                  <a:cubicBezTo>
                    <a:pt x="857" y="926"/>
                    <a:pt x="857" y="920"/>
                    <a:pt x="854" y="921"/>
                  </a:cubicBezTo>
                  <a:cubicBezTo>
                    <a:pt x="853" y="924"/>
                    <a:pt x="851" y="926"/>
                    <a:pt x="849" y="928"/>
                  </a:cubicBezTo>
                  <a:cubicBezTo>
                    <a:pt x="846" y="927"/>
                    <a:pt x="845" y="925"/>
                    <a:pt x="841" y="925"/>
                  </a:cubicBezTo>
                  <a:cubicBezTo>
                    <a:pt x="838" y="926"/>
                    <a:pt x="837" y="930"/>
                    <a:pt x="834" y="933"/>
                  </a:cubicBezTo>
                  <a:cubicBezTo>
                    <a:pt x="829" y="936"/>
                    <a:pt x="821" y="936"/>
                    <a:pt x="816" y="939"/>
                  </a:cubicBezTo>
                  <a:cubicBezTo>
                    <a:pt x="808" y="946"/>
                    <a:pt x="814" y="958"/>
                    <a:pt x="808" y="969"/>
                  </a:cubicBezTo>
                  <a:cubicBezTo>
                    <a:pt x="801" y="970"/>
                    <a:pt x="797" y="974"/>
                    <a:pt x="798" y="983"/>
                  </a:cubicBezTo>
                  <a:cubicBezTo>
                    <a:pt x="813" y="987"/>
                    <a:pt x="826" y="974"/>
                    <a:pt x="838" y="969"/>
                  </a:cubicBezTo>
                  <a:cubicBezTo>
                    <a:pt x="838" y="966"/>
                    <a:pt x="838" y="964"/>
                    <a:pt x="839" y="962"/>
                  </a:cubicBezTo>
                  <a:cubicBezTo>
                    <a:pt x="843" y="963"/>
                    <a:pt x="844" y="962"/>
                    <a:pt x="846" y="960"/>
                  </a:cubicBezTo>
                  <a:cubicBezTo>
                    <a:pt x="846" y="956"/>
                    <a:pt x="845" y="950"/>
                    <a:pt x="849" y="949"/>
                  </a:cubicBezTo>
                  <a:cubicBezTo>
                    <a:pt x="851" y="949"/>
                    <a:pt x="852" y="951"/>
                    <a:pt x="855" y="950"/>
                  </a:cubicBezTo>
                  <a:cubicBezTo>
                    <a:pt x="857" y="935"/>
                    <a:pt x="868" y="928"/>
                    <a:pt x="877" y="920"/>
                  </a:cubicBezTo>
                  <a:cubicBezTo>
                    <a:pt x="881" y="919"/>
                    <a:pt x="880" y="923"/>
                    <a:pt x="883" y="923"/>
                  </a:cubicBezTo>
                  <a:cubicBezTo>
                    <a:pt x="887" y="909"/>
                    <a:pt x="885" y="896"/>
                    <a:pt x="886" y="882"/>
                  </a:cubicBezTo>
                  <a:cubicBezTo>
                    <a:pt x="889" y="881"/>
                    <a:pt x="889" y="883"/>
                    <a:pt x="892" y="883"/>
                  </a:cubicBezTo>
                  <a:cubicBezTo>
                    <a:pt x="893" y="877"/>
                    <a:pt x="891" y="875"/>
                    <a:pt x="889" y="872"/>
                  </a:cubicBezTo>
                  <a:cubicBezTo>
                    <a:pt x="904" y="858"/>
                    <a:pt x="906" y="832"/>
                    <a:pt x="922" y="819"/>
                  </a:cubicBezTo>
                  <a:cubicBezTo>
                    <a:pt x="922" y="823"/>
                    <a:pt x="921" y="825"/>
                    <a:pt x="921" y="827"/>
                  </a:cubicBezTo>
                  <a:cubicBezTo>
                    <a:pt x="929" y="832"/>
                    <a:pt x="935" y="841"/>
                    <a:pt x="947" y="838"/>
                  </a:cubicBezTo>
                  <a:cubicBezTo>
                    <a:pt x="945" y="832"/>
                    <a:pt x="950" y="824"/>
                    <a:pt x="947" y="817"/>
                  </a:cubicBezTo>
                  <a:cubicBezTo>
                    <a:pt x="954" y="813"/>
                    <a:pt x="954" y="801"/>
                    <a:pt x="966" y="802"/>
                  </a:cubicBezTo>
                  <a:cubicBezTo>
                    <a:pt x="967" y="799"/>
                    <a:pt x="965" y="799"/>
                    <a:pt x="965" y="797"/>
                  </a:cubicBezTo>
                  <a:cubicBezTo>
                    <a:pt x="973" y="797"/>
                    <a:pt x="972" y="788"/>
                    <a:pt x="981" y="789"/>
                  </a:cubicBezTo>
                  <a:cubicBezTo>
                    <a:pt x="980" y="782"/>
                    <a:pt x="985" y="782"/>
                    <a:pt x="988" y="780"/>
                  </a:cubicBezTo>
                  <a:cubicBezTo>
                    <a:pt x="988" y="777"/>
                    <a:pt x="985" y="771"/>
                    <a:pt x="989" y="770"/>
                  </a:cubicBezTo>
                  <a:cubicBezTo>
                    <a:pt x="992" y="774"/>
                    <a:pt x="996" y="775"/>
                    <a:pt x="1002" y="772"/>
                  </a:cubicBezTo>
                  <a:cubicBezTo>
                    <a:pt x="1002" y="773"/>
                    <a:pt x="1002" y="775"/>
                    <a:pt x="1002" y="776"/>
                  </a:cubicBezTo>
                  <a:cubicBezTo>
                    <a:pt x="1006" y="776"/>
                    <a:pt x="1010" y="776"/>
                    <a:pt x="1013" y="775"/>
                  </a:cubicBezTo>
                  <a:cubicBezTo>
                    <a:pt x="1015" y="777"/>
                    <a:pt x="1013" y="778"/>
                    <a:pt x="1013" y="781"/>
                  </a:cubicBezTo>
                  <a:cubicBezTo>
                    <a:pt x="1016" y="781"/>
                    <a:pt x="1018" y="781"/>
                    <a:pt x="1021" y="784"/>
                  </a:cubicBezTo>
                  <a:cubicBezTo>
                    <a:pt x="1023" y="781"/>
                    <a:pt x="1024" y="778"/>
                    <a:pt x="1027" y="777"/>
                  </a:cubicBezTo>
                  <a:cubicBezTo>
                    <a:pt x="1031" y="781"/>
                    <a:pt x="1034" y="784"/>
                    <a:pt x="1039" y="787"/>
                  </a:cubicBezTo>
                  <a:cubicBezTo>
                    <a:pt x="1038" y="789"/>
                    <a:pt x="1036" y="791"/>
                    <a:pt x="1036" y="794"/>
                  </a:cubicBezTo>
                  <a:cubicBezTo>
                    <a:pt x="1039" y="799"/>
                    <a:pt x="1043" y="806"/>
                    <a:pt x="1050" y="804"/>
                  </a:cubicBezTo>
                  <a:cubicBezTo>
                    <a:pt x="1048" y="805"/>
                    <a:pt x="1048" y="806"/>
                    <a:pt x="1050" y="808"/>
                  </a:cubicBezTo>
                  <a:cubicBezTo>
                    <a:pt x="1059" y="810"/>
                    <a:pt x="1063" y="818"/>
                    <a:pt x="1067" y="826"/>
                  </a:cubicBezTo>
                  <a:cubicBezTo>
                    <a:pt x="1074" y="829"/>
                    <a:pt x="1078" y="835"/>
                    <a:pt x="1079" y="843"/>
                  </a:cubicBezTo>
                  <a:cubicBezTo>
                    <a:pt x="1084" y="843"/>
                    <a:pt x="1086" y="844"/>
                    <a:pt x="1090" y="844"/>
                  </a:cubicBezTo>
                  <a:cubicBezTo>
                    <a:pt x="1091" y="847"/>
                    <a:pt x="1093" y="848"/>
                    <a:pt x="1093" y="853"/>
                  </a:cubicBezTo>
                  <a:cubicBezTo>
                    <a:pt x="1105" y="852"/>
                    <a:pt x="1097" y="864"/>
                    <a:pt x="1101" y="870"/>
                  </a:cubicBezTo>
                  <a:cubicBezTo>
                    <a:pt x="1099" y="872"/>
                    <a:pt x="1098" y="875"/>
                    <a:pt x="1096" y="877"/>
                  </a:cubicBezTo>
                  <a:cubicBezTo>
                    <a:pt x="1097" y="893"/>
                    <a:pt x="1097" y="901"/>
                    <a:pt x="1094" y="915"/>
                  </a:cubicBezTo>
                  <a:cubicBezTo>
                    <a:pt x="1097" y="917"/>
                    <a:pt x="1101" y="918"/>
                    <a:pt x="1102" y="921"/>
                  </a:cubicBezTo>
                  <a:cubicBezTo>
                    <a:pt x="1104" y="924"/>
                    <a:pt x="1102" y="923"/>
                    <a:pt x="1101" y="927"/>
                  </a:cubicBezTo>
                  <a:cubicBezTo>
                    <a:pt x="1103" y="931"/>
                    <a:pt x="1111" y="928"/>
                    <a:pt x="1113" y="933"/>
                  </a:cubicBezTo>
                  <a:cubicBezTo>
                    <a:pt x="1113" y="935"/>
                    <a:pt x="1113" y="938"/>
                    <a:pt x="1113" y="940"/>
                  </a:cubicBezTo>
                  <a:cubicBezTo>
                    <a:pt x="1117" y="940"/>
                    <a:pt x="1118" y="944"/>
                    <a:pt x="1122" y="943"/>
                  </a:cubicBezTo>
                  <a:cubicBezTo>
                    <a:pt x="1127" y="936"/>
                    <a:pt x="1137" y="929"/>
                    <a:pt x="1140" y="921"/>
                  </a:cubicBezTo>
                  <a:cubicBezTo>
                    <a:pt x="1141" y="917"/>
                    <a:pt x="1139" y="913"/>
                    <a:pt x="1141" y="909"/>
                  </a:cubicBezTo>
                  <a:cubicBezTo>
                    <a:pt x="1145" y="898"/>
                    <a:pt x="1161" y="891"/>
                    <a:pt x="1158" y="872"/>
                  </a:cubicBezTo>
                  <a:cubicBezTo>
                    <a:pt x="1166" y="867"/>
                    <a:pt x="1167" y="856"/>
                    <a:pt x="1175" y="851"/>
                  </a:cubicBezTo>
                  <a:cubicBezTo>
                    <a:pt x="1176" y="848"/>
                    <a:pt x="1174" y="848"/>
                    <a:pt x="1174" y="845"/>
                  </a:cubicBezTo>
                  <a:cubicBezTo>
                    <a:pt x="1184" y="835"/>
                    <a:pt x="1186" y="809"/>
                    <a:pt x="1180" y="793"/>
                  </a:cubicBezTo>
                  <a:cubicBezTo>
                    <a:pt x="1181" y="790"/>
                    <a:pt x="1186" y="791"/>
                    <a:pt x="1186" y="787"/>
                  </a:cubicBezTo>
                  <a:cubicBezTo>
                    <a:pt x="1185" y="783"/>
                    <a:pt x="1179" y="780"/>
                    <a:pt x="1180" y="777"/>
                  </a:cubicBezTo>
                  <a:cubicBezTo>
                    <a:pt x="1186" y="778"/>
                    <a:pt x="1188" y="783"/>
                    <a:pt x="1188" y="790"/>
                  </a:cubicBezTo>
                  <a:cubicBezTo>
                    <a:pt x="1200" y="804"/>
                    <a:pt x="1219" y="790"/>
                    <a:pt x="1222" y="776"/>
                  </a:cubicBezTo>
                  <a:cubicBezTo>
                    <a:pt x="1217" y="773"/>
                    <a:pt x="1204" y="773"/>
                    <a:pt x="1206" y="766"/>
                  </a:cubicBezTo>
                  <a:cubicBezTo>
                    <a:pt x="1210" y="770"/>
                    <a:pt x="1219" y="770"/>
                    <a:pt x="1223" y="766"/>
                  </a:cubicBezTo>
                  <a:cubicBezTo>
                    <a:pt x="1223" y="764"/>
                    <a:pt x="1223" y="762"/>
                    <a:pt x="1223" y="760"/>
                  </a:cubicBezTo>
                  <a:cubicBezTo>
                    <a:pt x="1226" y="759"/>
                    <a:pt x="1228" y="758"/>
                    <a:pt x="1231" y="758"/>
                  </a:cubicBezTo>
                  <a:cubicBezTo>
                    <a:pt x="1231" y="751"/>
                    <a:pt x="1237" y="749"/>
                    <a:pt x="1243" y="748"/>
                  </a:cubicBezTo>
                  <a:cubicBezTo>
                    <a:pt x="1245" y="745"/>
                    <a:pt x="1245" y="739"/>
                    <a:pt x="1248" y="737"/>
                  </a:cubicBezTo>
                  <a:cubicBezTo>
                    <a:pt x="1258" y="737"/>
                    <a:pt x="1268" y="740"/>
                    <a:pt x="1278" y="740"/>
                  </a:cubicBezTo>
                  <a:cubicBezTo>
                    <a:pt x="1280" y="740"/>
                    <a:pt x="1283" y="738"/>
                    <a:pt x="1285" y="738"/>
                  </a:cubicBezTo>
                  <a:cubicBezTo>
                    <a:pt x="1288" y="738"/>
                    <a:pt x="1289" y="740"/>
                    <a:pt x="1291" y="740"/>
                  </a:cubicBezTo>
                  <a:cubicBezTo>
                    <a:pt x="1294" y="739"/>
                    <a:pt x="1297" y="735"/>
                    <a:pt x="1300" y="735"/>
                  </a:cubicBezTo>
                  <a:cubicBezTo>
                    <a:pt x="1300" y="735"/>
                    <a:pt x="1302" y="736"/>
                    <a:pt x="1304" y="736"/>
                  </a:cubicBezTo>
                  <a:cubicBezTo>
                    <a:pt x="1306" y="735"/>
                    <a:pt x="1307" y="732"/>
                    <a:pt x="1310" y="731"/>
                  </a:cubicBezTo>
                  <a:cubicBezTo>
                    <a:pt x="1314" y="729"/>
                    <a:pt x="1320" y="729"/>
                    <a:pt x="1323" y="726"/>
                  </a:cubicBezTo>
                  <a:cubicBezTo>
                    <a:pt x="1323" y="719"/>
                    <a:pt x="1322" y="711"/>
                    <a:pt x="1328" y="710"/>
                  </a:cubicBezTo>
                  <a:cubicBezTo>
                    <a:pt x="1335" y="711"/>
                    <a:pt x="1339" y="717"/>
                    <a:pt x="1345" y="716"/>
                  </a:cubicBezTo>
                  <a:cubicBezTo>
                    <a:pt x="1352" y="714"/>
                    <a:pt x="1352" y="702"/>
                    <a:pt x="1358" y="698"/>
                  </a:cubicBezTo>
                  <a:cubicBezTo>
                    <a:pt x="1361" y="697"/>
                    <a:pt x="1364" y="700"/>
                    <a:pt x="1365" y="698"/>
                  </a:cubicBezTo>
                  <a:cubicBezTo>
                    <a:pt x="1368" y="687"/>
                    <a:pt x="1367" y="671"/>
                    <a:pt x="1374" y="663"/>
                  </a:cubicBezTo>
                  <a:cubicBezTo>
                    <a:pt x="1377" y="668"/>
                    <a:pt x="1381" y="670"/>
                    <a:pt x="1386" y="671"/>
                  </a:cubicBezTo>
                  <a:cubicBezTo>
                    <a:pt x="1381" y="682"/>
                    <a:pt x="1386" y="695"/>
                    <a:pt x="1379" y="704"/>
                  </a:cubicBezTo>
                  <a:cubicBezTo>
                    <a:pt x="1382" y="715"/>
                    <a:pt x="1376" y="719"/>
                    <a:pt x="1375" y="728"/>
                  </a:cubicBezTo>
                  <a:cubicBezTo>
                    <a:pt x="1371" y="724"/>
                    <a:pt x="1373" y="714"/>
                    <a:pt x="1367" y="713"/>
                  </a:cubicBezTo>
                  <a:cubicBezTo>
                    <a:pt x="1359" y="723"/>
                    <a:pt x="1377" y="734"/>
                    <a:pt x="1368" y="741"/>
                  </a:cubicBezTo>
                  <a:cubicBezTo>
                    <a:pt x="1361" y="739"/>
                    <a:pt x="1358" y="742"/>
                    <a:pt x="1350" y="742"/>
                  </a:cubicBezTo>
                  <a:cubicBezTo>
                    <a:pt x="1347" y="730"/>
                    <a:pt x="1335" y="726"/>
                    <a:pt x="1329" y="717"/>
                  </a:cubicBezTo>
                  <a:cubicBezTo>
                    <a:pt x="1328" y="725"/>
                    <a:pt x="1332" y="726"/>
                    <a:pt x="1332" y="731"/>
                  </a:cubicBezTo>
                  <a:cubicBezTo>
                    <a:pt x="1332" y="749"/>
                    <a:pt x="1318" y="745"/>
                    <a:pt x="1311" y="755"/>
                  </a:cubicBezTo>
                  <a:cubicBezTo>
                    <a:pt x="1307" y="760"/>
                    <a:pt x="1308" y="767"/>
                    <a:pt x="1303" y="770"/>
                  </a:cubicBezTo>
                  <a:cubicBezTo>
                    <a:pt x="1302" y="783"/>
                    <a:pt x="1314" y="784"/>
                    <a:pt x="1314" y="795"/>
                  </a:cubicBezTo>
                  <a:cubicBezTo>
                    <a:pt x="1318" y="797"/>
                    <a:pt x="1318" y="795"/>
                    <a:pt x="1321" y="795"/>
                  </a:cubicBezTo>
                  <a:cubicBezTo>
                    <a:pt x="1320" y="809"/>
                    <a:pt x="1333" y="809"/>
                    <a:pt x="1336" y="819"/>
                  </a:cubicBezTo>
                  <a:cubicBezTo>
                    <a:pt x="1340" y="819"/>
                    <a:pt x="1341" y="821"/>
                    <a:pt x="1345" y="821"/>
                  </a:cubicBezTo>
                  <a:cubicBezTo>
                    <a:pt x="1345" y="824"/>
                    <a:pt x="1346" y="827"/>
                    <a:pt x="1347" y="829"/>
                  </a:cubicBezTo>
                  <a:cubicBezTo>
                    <a:pt x="1360" y="832"/>
                    <a:pt x="1374" y="834"/>
                    <a:pt x="1376" y="847"/>
                  </a:cubicBezTo>
                  <a:cubicBezTo>
                    <a:pt x="1402" y="843"/>
                    <a:pt x="1406" y="874"/>
                    <a:pt x="1433" y="863"/>
                  </a:cubicBezTo>
                  <a:cubicBezTo>
                    <a:pt x="1434" y="866"/>
                    <a:pt x="1435" y="870"/>
                    <a:pt x="1438" y="871"/>
                  </a:cubicBezTo>
                  <a:cubicBezTo>
                    <a:pt x="1441" y="871"/>
                    <a:pt x="1444" y="869"/>
                    <a:pt x="1446" y="868"/>
                  </a:cubicBezTo>
                  <a:cubicBezTo>
                    <a:pt x="1454" y="856"/>
                    <a:pt x="1446" y="841"/>
                    <a:pt x="1451" y="829"/>
                  </a:cubicBezTo>
                  <a:cubicBezTo>
                    <a:pt x="1444" y="808"/>
                    <a:pt x="1457" y="788"/>
                    <a:pt x="1458" y="765"/>
                  </a:cubicBezTo>
                  <a:cubicBezTo>
                    <a:pt x="1459" y="764"/>
                    <a:pt x="1463" y="765"/>
                    <a:pt x="1462" y="762"/>
                  </a:cubicBezTo>
                  <a:cubicBezTo>
                    <a:pt x="1470" y="747"/>
                    <a:pt x="1453" y="720"/>
                    <a:pt x="1468" y="713"/>
                  </a:cubicBezTo>
                  <a:cubicBezTo>
                    <a:pt x="1467" y="689"/>
                    <a:pt x="1471" y="664"/>
                    <a:pt x="1469" y="646"/>
                  </a:cubicBezTo>
                  <a:cubicBezTo>
                    <a:pt x="1471" y="651"/>
                    <a:pt x="1470" y="659"/>
                    <a:pt x="1475" y="661"/>
                  </a:cubicBezTo>
                  <a:cubicBezTo>
                    <a:pt x="1477" y="661"/>
                    <a:pt x="1474" y="656"/>
                    <a:pt x="1477" y="656"/>
                  </a:cubicBezTo>
                  <a:cubicBezTo>
                    <a:pt x="1476" y="673"/>
                    <a:pt x="1482" y="693"/>
                    <a:pt x="1478" y="708"/>
                  </a:cubicBezTo>
                  <a:cubicBezTo>
                    <a:pt x="1485" y="717"/>
                    <a:pt x="1478" y="727"/>
                    <a:pt x="1477" y="736"/>
                  </a:cubicBezTo>
                  <a:cubicBezTo>
                    <a:pt x="1475" y="749"/>
                    <a:pt x="1482" y="764"/>
                    <a:pt x="1481" y="780"/>
                  </a:cubicBezTo>
                  <a:cubicBezTo>
                    <a:pt x="1481" y="781"/>
                    <a:pt x="1478" y="781"/>
                    <a:pt x="1478" y="782"/>
                  </a:cubicBezTo>
                  <a:cubicBezTo>
                    <a:pt x="1469" y="801"/>
                    <a:pt x="1480" y="833"/>
                    <a:pt x="1460" y="842"/>
                  </a:cubicBezTo>
                  <a:cubicBezTo>
                    <a:pt x="1460" y="845"/>
                    <a:pt x="1460" y="848"/>
                    <a:pt x="1460" y="851"/>
                  </a:cubicBezTo>
                  <a:cubicBezTo>
                    <a:pt x="1454" y="858"/>
                    <a:pt x="1451" y="867"/>
                    <a:pt x="1447" y="877"/>
                  </a:cubicBezTo>
                  <a:cubicBezTo>
                    <a:pt x="1448" y="879"/>
                    <a:pt x="1450" y="881"/>
                    <a:pt x="1451" y="884"/>
                  </a:cubicBezTo>
                  <a:cubicBezTo>
                    <a:pt x="1446" y="892"/>
                    <a:pt x="1441" y="909"/>
                    <a:pt x="1429" y="898"/>
                  </a:cubicBezTo>
                  <a:cubicBezTo>
                    <a:pt x="1425" y="897"/>
                    <a:pt x="1426" y="901"/>
                    <a:pt x="1423" y="901"/>
                  </a:cubicBezTo>
                  <a:cubicBezTo>
                    <a:pt x="1421" y="899"/>
                    <a:pt x="1419" y="897"/>
                    <a:pt x="1417" y="895"/>
                  </a:cubicBezTo>
                  <a:cubicBezTo>
                    <a:pt x="1411" y="900"/>
                    <a:pt x="1406" y="893"/>
                    <a:pt x="1395" y="896"/>
                  </a:cubicBezTo>
                  <a:cubicBezTo>
                    <a:pt x="1392" y="895"/>
                    <a:pt x="1391" y="890"/>
                    <a:pt x="1387" y="889"/>
                  </a:cubicBezTo>
                  <a:cubicBezTo>
                    <a:pt x="1387" y="890"/>
                    <a:pt x="1386" y="890"/>
                    <a:pt x="1385" y="890"/>
                  </a:cubicBezTo>
                  <a:cubicBezTo>
                    <a:pt x="1383" y="904"/>
                    <a:pt x="1389" y="912"/>
                    <a:pt x="1387" y="929"/>
                  </a:cubicBezTo>
                  <a:cubicBezTo>
                    <a:pt x="1392" y="936"/>
                    <a:pt x="1397" y="946"/>
                    <a:pt x="1399" y="954"/>
                  </a:cubicBezTo>
                  <a:cubicBezTo>
                    <a:pt x="1401" y="962"/>
                    <a:pt x="1401" y="965"/>
                    <a:pt x="1404" y="972"/>
                  </a:cubicBezTo>
                  <a:cubicBezTo>
                    <a:pt x="1405" y="976"/>
                    <a:pt x="1406" y="981"/>
                    <a:pt x="1408" y="984"/>
                  </a:cubicBezTo>
                  <a:cubicBezTo>
                    <a:pt x="1416" y="1004"/>
                    <a:pt x="1431" y="1011"/>
                    <a:pt x="1440" y="1029"/>
                  </a:cubicBezTo>
                  <a:cubicBezTo>
                    <a:pt x="1444" y="1036"/>
                    <a:pt x="1449" y="1045"/>
                    <a:pt x="1450" y="1055"/>
                  </a:cubicBezTo>
                  <a:cubicBezTo>
                    <a:pt x="1451" y="1057"/>
                    <a:pt x="1454" y="1057"/>
                    <a:pt x="1455" y="1059"/>
                  </a:cubicBezTo>
                  <a:cubicBezTo>
                    <a:pt x="1453" y="1063"/>
                    <a:pt x="1456" y="1064"/>
                    <a:pt x="1458" y="1066"/>
                  </a:cubicBezTo>
                  <a:cubicBezTo>
                    <a:pt x="1456" y="1083"/>
                    <a:pt x="1467" y="1108"/>
                    <a:pt x="1451" y="1119"/>
                  </a:cubicBezTo>
                  <a:cubicBezTo>
                    <a:pt x="1450" y="1132"/>
                    <a:pt x="1445" y="1150"/>
                    <a:pt x="1440" y="1156"/>
                  </a:cubicBezTo>
                  <a:cubicBezTo>
                    <a:pt x="1439" y="1158"/>
                    <a:pt x="1435" y="1159"/>
                    <a:pt x="1434" y="1161"/>
                  </a:cubicBezTo>
                  <a:cubicBezTo>
                    <a:pt x="1431" y="1165"/>
                    <a:pt x="1431" y="1171"/>
                    <a:pt x="1430" y="1177"/>
                  </a:cubicBezTo>
                  <a:cubicBezTo>
                    <a:pt x="1428" y="1184"/>
                    <a:pt x="1423" y="1191"/>
                    <a:pt x="1421" y="1197"/>
                  </a:cubicBezTo>
                  <a:cubicBezTo>
                    <a:pt x="1417" y="1210"/>
                    <a:pt x="1408" y="1223"/>
                    <a:pt x="1413" y="1238"/>
                  </a:cubicBezTo>
                  <a:cubicBezTo>
                    <a:pt x="1415" y="1243"/>
                    <a:pt x="1422" y="1245"/>
                    <a:pt x="1424" y="1251"/>
                  </a:cubicBezTo>
                  <a:cubicBezTo>
                    <a:pt x="1425" y="1256"/>
                    <a:pt x="1420" y="1261"/>
                    <a:pt x="1425" y="1266"/>
                  </a:cubicBezTo>
                  <a:cubicBezTo>
                    <a:pt x="1426" y="1278"/>
                    <a:pt x="1421" y="1284"/>
                    <a:pt x="1416" y="1293"/>
                  </a:cubicBezTo>
                  <a:cubicBezTo>
                    <a:pt x="1415" y="1296"/>
                    <a:pt x="1411" y="1298"/>
                    <a:pt x="1409" y="1301"/>
                  </a:cubicBezTo>
                  <a:cubicBezTo>
                    <a:pt x="1405" y="1307"/>
                    <a:pt x="1403" y="1314"/>
                    <a:pt x="1401" y="1318"/>
                  </a:cubicBezTo>
                  <a:cubicBezTo>
                    <a:pt x="1399" y="1322"/>
                    <a:pt x="1396" y="1323"/>
                    <a:pt x="1395" y="1327"/>
                  </a:cubicBezTo>
                  <a:cubicBezTo>
                    <a:pt x="1395" y="1332"/>
                    <a:pt x="1400" y="1338"/>
                    <a:pt x="1399" y="1343"/>
                  </a:cubicBezTo>
                  <a:cubicBezTo>
                    <a:pt x="1398" y="1347"/>
                    <a:pt x="1391" y="1355"/>
                    <a:pt x="1388" y="1359"/>
                  </a:cubicBezTo>
                  <a:cubicBezTo>
                    <a:pt x="1383" y="1368"/>
                    <a:pt x="1381" y="1373"/>
                    <a:pt x="1379" y="1383"/>
                  </a:cubicBezTo>
                  <a:cubicBezTo>
                    <a:pt x="1377" y="1390"/>
                    <a:pt x="1369" y="1397"/>
                    <a:pt x="1366" y="1404"/>
                  </a:cubicBezTo>
                  <a:cubicBezTo>
                    <a:pt x="1366" y="1405"/>
                    <a:pt x="1367" y="1408"/>
                    <a:pt x="1366" y="1410"/>
                  </a:cubicBezTo>
                  <a:cubicBezTo>
                    <a:pt x="1364" y="1418"/>
                    <a:pt x="1356" y="1424"/>
                    <a:pt x="1358" y="1433"/>
                  </a:cubicBezTo>
                  <a:cubicBezTo>
                    <a:pt x="1359" y="1434"/>
                    <a:pt x="1361" y="1432"/>
                    <a:pt x="1364" y="1433"/>
                  </a:cubicBezTo>
                  <a:cubicBezTo>
                    <a:pt x="1358" y="1441"/>
                    <a:pt x="1369" y="1433"/>
                    <a:pt x="1371" y="1431"/>
                  </a:cubicBezTo>
                  <a:cubicBezTo>
                    <a:pt x="1382" y="1420"/>
                    <a:pt x="1393" y="1406"/>
                    <a:pt x="1404" y="1392"/>
                  </a:cubicBezTo>
                  <a:cubicBezTo>
                    <a:pt x="1414" y="1380"/>
                    <a:pt x="1425" y="1365"/>
                    <a:pt x="1434" y="1352"/>
                  </a:cubicBezTo>
                  <a:cubicBezTo>
                    <a:pt x="1454" y="1325"/>
                    <a:pt x="1473" y="1295"/>
                    <a:pt x="1489" y="1264"/>
                  </a:cubicBezTo>
                  <a:cubicBezTo>
                    <a:pt x="1520" y="1205"/>
                    <a:pt x="1553" y="1127"/>
                    <a:pt x="1568" y="1058"/>
                  </a:cubicBezTo>
                  <a:cubicBezTo>
                    <a:pt x="1585" y="982"/>
                    <a:pt x="1596" y="891"/>
                    <a:pt x="1590" y="798"/>
                  </a:cubicBezTo>
                  <a:close/>
                  <a:moveTo>
                    <a:pt x="1425" y="474"/>
                  </a:moveTo>
                  <a:cubicBezTo>
                    <a:pt x="1428" y="473"/>
                    <a:pt x="1429" y="475"/>
                    <a:pt x="1431" y="476"/>
                  </a:cubicBezTo>
                  <a:cubicBezTo>
                    <a:pt x="1431" y="479"/>
                    <a:pt x="1429" y="480"/>
                    <a:pt x="1428" y="482"/>
                  </a:cubicBezTo>
                  <a:cubicBezTo>
                    <a:pt x="1426" y="481"/>
                    <a:pt x="1423" y="480"/>
                    <a:pt x="1423" y="477"/>
                  </a:cubicBezTo>
                  <a:cubicBezTo>
                    <a:pt x="1424" y="476"/>
                    <a:pt x="1424" y="475"/>
                    <a:pt x="1425" y="474"/>
                  </a:cubicBezTo>
                  <a:close/>
                  <a:moveTo>
                    <a:pt x="686" y="275"/>
                  </a:moveTo>
                  <a:cubicBezTo>
                    <a:pt x="686" y="273"/>
                    <a:pt x="690" y="275"/>
                    <a:pt x="692" y="274"/>
                  </a:cubicBezTo>
                  <a:cubicBezTo>
                    <a:pt x="692" y="276"/>
                    <a:pt x="687" y="277"/>
                    <a:pt x="686" y="275"/>
                  </a:cubicBezTo>
                  <a:close/>
                  <a:moveTo>
                    <a:pt x="1097" y="282"/>
                  </a:moveTo>
                  <a:cubicBezTo>
                    <a:pt x="1100" y="281"/>
                    <a:pt x="1098" y="286"/>
                    <a:pt x="1099" y="287"/>
                  </a:cubicBezTo>
                  <a:cubicBezTo>
                    <a:pt x="1095" y="288"/>
                    <a:pt x="1095" y="283"/>
                    <a:pt x="1097" y="282"/>
                  </a:cubicBezTo>
                  <a:close/>
                  <a:moveTo>
                    <a:pt x="1366" y="452"/>
                  </a:moveTo>
                  <a:cubicBezTo>
                    <a:pt x="1363" y="448"/>
                    <a:pt x="1357" y="446"/>
                    <a:pt x="1357" y="439"/>
                  </a:cubicBezTo>
                  <a:cubicBezTo>
                    <a:pt x="1355" y="438"/>
                    <a:pt x="1349" y="439"/>
                    <a:pt x="1348" y="434"/>
                  </a:cubicBezTo>
                  <a:cubicBezTo>
                    <a:pt x="1359" y="434"/>
                    <a:pt x="1360" y="434"/>
                    <a:pt x="1371" y="435"/>
                  </a:cubicBezTo>
                  <a:cubicBezTo>
                    <a:pt x="1372" y="439"/>
                    <a:pt x="1373" y="442"/>
                    <a:pt x="1373" y="447"/>
                  </a:cubicBezTo>
                  <a:cubicBezTo>
                    <a:pt x="1369" y="446"/>
                    <a:pt x="1366" y="448"/>
                    <a:pt x="1366" y="452"/>
                  </a:cubicBezTo>
                  <a:close/>
                  <a:moveTo>
                    <a:pt x="1416" y="481"/>
                  </a:moveTo>
                  <a:cubicBezTo>
                    <a:pt x="1412" y="481"/>
                    <a:pt x="1409" y="478"/>
                    <a:pt x="1405" y="477"/>
                  </a:cubicBezTo>
                  <a:cubicBezTo>
                    <a:pt x="1400" y="478"/>
                    <a:pt x="1402" y="484"/>
                    <a:pt x="1396" y="482"/>
                  </a:cubicBezTo>
                  <a:cubicBezTo>
                    <a:pt x="1396" y="492"/>
                    <a:pt x="1392" y="509"/>
                    <a:pt x="1381" y="509"/>
                  </a:cubicBezTo>
                  <a:cubicBezTo>
                    <a:pt x="1358" y="510"/>
                    <a:pt x="1374" y="466"/>
                    <a:pt x="1369" y="450"/>
                  </a:cubicBezTo>
                  <a:cubicBezTo>
                    <a:pt x="1375" y="454"/>
                    <a:pt x="1377" y="449"/>
                    <a:pt x="1386" y="453"/>
                  </a:cubicBezTo>
                  <a:cubicBezTo>
                    <a:pt x="1386" y="447"/>
                    <a:pt x="1378" y="445"/>
                    <a:pt x="1382" y="439"/>
                  </a:cubicBezTo>
                  <a:cubicBezTo>
                    <a:pt x="1381" y="436"/>
                    <a:pt x="1377" y="436"/>
                    <a:pt x="1374" y="434"/>
                  </a:cubicBezTo>
                  <a:cubicBezTo>
                    <a:pt x="1374" y="431"/>
                    <a:pt x="1375" y="430"/>
                    <a:pt x="1377" y="429"/>
                  </a:cubicBezTo>
                  <a:cubicBezTo>
                    <a:pt x="1376" y="426"/>
                    <a:pt x="1374" y="425"/>
                    <a:pt x="1374" y="422"/>
                  </a:cubicBezTo>
                  <a:cubicBezTo>
                    <a:pt x="1382" y="421"/>
                    <a:pt x="1390" y="429"/>
                    <a:pt x="1393" y="436"/>
                  </a:cubicBezTo>
                  <a:cubicBezTo>
                    <a:pt x="1400" y="433"/>
                    <a:pt x="1401" y="442"/>
                    <a:pt x="1406" y="447"/>
                  </a:cubicBezTo>
                  <a:cubicBezTo>
                    <a:pt x="1407" y="448"/>
                    <a:pt x="1409" y="447"/>
                    <a:pt x="1410" y="449"/>
                  </a:cubicBezTo>
                  <a:cubicBezTo>
                    <a:pt x="1415" y="453"/>
                    <a:pt x="1421" y="465"/>
                    <a:pt x="1421" y="468"/>
                  </a:cubicBezTo>
                  <a:cubicBezTo>
                    <a:pt x="1421" y="473"/>
                    <a:pt x="1419" y="477"/>
                    <a:pt x="1416" y="481"/>
                  </a:cubicBezTo>
                  <a:close/>
                  <a:moveTo>
                    <a:pt x="1406" y="329"/>
                  </a:moveTo>
                  <a:cubicBezTo>
                    <a:pt x="1406" y="330"/>
                    <a:pt x="1407" y="330"/>
                    <a:pt x="1408" y="331"/>
                  </a:cubicBezTo>
                  <a:cubicBezTo>
                    <a:pt x="1408" y="330"/>
                    <a:pt x="1407" y="329"/>
                    <a:pt x="1406" y="329"/>
                  </a:cubicBezTo>
                  <a:close/>
                  <a:moveTo>
                    <a:pt x="1294" y="221"/>
                  </a:moveTo>
                  <a:cubicBezTo>
                    <a:pt x="1287" y="217"/>
                    <a:pt x="1277" y="206"/>
                    <a:pt x="1268" y="206"/>
                  </a:cubicBezTo>
                  <a:cubicBezTo>
                    <a:pt x="1270" y="209"/>
                    <a:pt x="1272" y="212"/>
                    <a:pt x="1277" y="212"/>
                  </a:cubicBezTo>
                  <a:cubicBezTo>
                    <a:pt x="1279" y="221"/>
                    <a:pt x="1289" y="221"/>
                    <a:pt x="1295" y="226"/>
                  </a:cubicBezTo>
                  <a:cubicBezTo>
                    <a:pt x="1314" y="239"/>
                    <a:pt x="1331" y="266"/>
                    <a:pt x="1351" y="278"/>
                  </a:cubicBezTo>
                  <a:cubicBezTo>
                    <a:pt x="1347" y="260"/>
                    <a:pt x="1332" y="252"/>
                    <a:pt x="1318" y="241"/>
                  </a:cubicBezTo>
                  <a:cubicBezTo>
                    <a:pt x="1318" y="243"/>
                    <a:pt x="1320" y="244"/>
                    <a:pt x="1318" y="244"/>
                  </a:cubicBezTo>
                  <a:cubicBezTo>
                    <a:pt x="1313" y="239"/>
                    <a:pt x="1306" y="234"/>
                    <a:pt x="1302" y="227"/>
                  </a:cubicBezTo>
                  <a:cubicBezTo>
                    <a:pt x="1309" y="231"/>
                    <a:pt x="1314" y="237"/>
                    <a:pt x="1321" y="240"/>
                  </a:cubicBezTo>
                  <a:cubicBezTo>
                    <a:pt x="1321" y="232"/>
                    <a:pt x="1310" y="229"/>
                    <a:pt x="1305" y="225"/>
                  </a:cubicBezTo>
                  <a:cubicBezTo>
                    <a:pt x="1300" y="221"/>
                    <a:pt x="1297" y="214"/>
                    <a:pt x="1291" y="216"/>
                  </a:cubicBezTo>
                  <a:cubicBezTo>
                    <a:pt x="1293" y="217"/>
                    <a:pt x="1296" y="221"/>
                    <a:pt x="1294" y="221"/>
                  </a:cubicBezTo>
                  <a:close/>
                  <a:moveTo>
                    <a:pt x="906" y="257"/>
                  </a:moveTo>
                  <a:cubicBezTo>
                    <a:pt x="906" y="256"/>
                    <a:pt x="906" y="255"/>
                    <a:pt x="906" y="254"/>
                  </a:cubicBezTo>
                  <a:cubicBezTo>
                    <a:pt x="905" y="254"/>
                    <a:pt x="904" y="254"/>
                    <a:pt x="905" y="253"/>
                  </a:cubicBezTo>
                  <a:cubicBezTo>
                    <a:pt x="901" y="252"/>
                    <a:pt x="903" y="256"/>
                    <a:pt x="901" y="257"/>
                  </a:cubicBezTo>
                  <a:cubicBezTo>
                    <a:pt x="897" y="254"/>
                    <a:pt x="891" y="254"/>
                    <a:pt x="891" y="260"/>
                  </a:cubicBezTo>
                  <a:cubicBezTo>
                    <a:pt x="895" y="260"/>
                    <a:pt x="898" y="260"/>
                    <a:pt x="902" y="260"/>
                  </a:cubicBezTo>
                  <a:cubicBezTo>
                    <a:pt x="901" y="256"/>
                    <a:pt x="903" y="256"/>
                    <a:pt x="906" y="257"/>
                  </a:cubicBezTo>
                  <a:close/>
                  <a:moveTo>
                    <a:pt x="588" y="1699"/>
                  </a:moveTo>
                  <a:cubicBezTo>
                    <a:pt x="592" y="1698"/>
                    <a:pt x="597" y="1702"/>
                    <a:pt x="601" y="1700"/>
                  </a:cubicBezTo>
                  <a:cubicBezTo>
                    <a:pt x="597" y="1700"/>
                    <a:pt x="588" y="1696"/>
                    <a:pt x="588" y="1699"/>
                  </a:cubicBezTo>
                  <a:close/>
                </a:path>
              </a:pathLst>
            </a:custGeom>
            <a:solidFill>
              <a:srgbClr val="64646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6" name="Freeform 113"/>
            <p:cNvSpPr>
              <a:spLocks noEditPoints="1"/>
            </p:cNvSpPr>
            <p:nvPr/>
          </p:nvSpPr>
          <p:spPr bwMode="auto">
            <a:xfrm>
              <a:off x="2838435" y="1746221"/>
              <a:ext cx="3460787" cy="3470304"/>
            </a:xfrm>
            <a:custGeom>
              <a:avLst/>
              <a:gdLst>
                <a:gd name="T0" fmla="*/ 1 w 1525"/>
                <a:gd name="T1" fmla="*/ 6 h 1529"/>
                <a:gd name="T2" fmla="*/ 9 w 1525"/>
                <a:gd name="T3" fmla="*/ 1 h 1529"/>
                <a:gd name="T4" fmla="*/ 9 w 1525"/>
                <a:gd name="T5" fmla="*/ 1 h 1529"/>
                <a:gd name="T6" fmla="*/ 10 w 1525"/>
                <a:gd name="T7" fmla="*/ 1 h 1529"/>
                <a:gd name="T8" fmla="*/ 8 w 1525"/>
                <a:gd name="T9" fmla="*/ 1 h 1529"/>
                <a:gd name="T10" fmla="*/ 7 w 1525"/>
                <a:gd name="T11" fmla="*/ 1 h 1529"/>
                <a:gd name="T12" fmla="*/ 13 w 1525"/>
                <a:gd name="T13" fmla="*/ 1 h 1529"/>
                <a:gd name="T14" fmla="*/ 4 w 1525"/>
                <a:gd name="T15" fmla="*/ 1 h 1529"/>
                <a:gd name="T16" fmla="*/ 6 w 1525"/>
                <a:gd name="T17" fmla="*/ 1 h 1529"/>
                <a:gd name="T18" fmla="*/ 11 w 1525"/>
                <a:gd name="T19" fmla="*/ 1 h 1529"/>
                <a:gd name="T20" fmla="*/ 14 w 1525"/>
                <a:gd name="T21" fmla="*/ 3 h 1529"/>
                <a:gd name="T22" fmla="*/ 11 w 1525"/>
                <a:gd name="T23" fmla="*/ 1 h 1529"/>
                <a:gd name="T24" fmla="*/ 5 w 1525"/>
                <a:gd name="T25" fmla="*/ 1 h 1529"/>
                <a:gd name="T26" fmla="*/ 4 w 1525"/>
                <a:gd name="T27" fmla="*/ 1 h 1529"/>
                <a:gd name="T28" fmla="*/ 4 w 1525"/>
                <a:gd name="T29" fmla="*/ 2 h 1529"/>
                <a:gd name="T30" fmla="*/ 16 w 1525"/>
                <a:gd name="T31" fmla="*/ 3 h 1529"/>
                <a:gd name="T32" fmla="*/ 3 w 1525"/>
                <a:gd name="T33" fmla="*/ 3 h 1529"/>
                <a:gd name="T34" fmla="*/ 4 w 1525"/>
                <a:gd name="T35" fmla="*/ 3 h 1529"/>
                <a:gd name="T36" fmla="*/ 6 w 1525"/>
                <a:gd name="T37" fmla="*/ 3 h 1529"/>
                <a:gd name="T38" fmla="*/ 14 w 1525"/>
                <a:gd name="T39" fmla="*/ 3 h 1529"/>
                <a:gd name="T40" fmla="*/ 14 w 1525"/>
                <a:gd name="T41" fmla="*/ 5 h 1529"/>
                <a:gd name="T42" fmla="*/ 4 w 1525"/>
                <a:gd name="T43" fmla="*/ 3 h 1529"/>
                <a:gd name="T44" fmla="*/ 6 w 1525"/>
                <a:gd name="T45" fmla="*/ 5 h 1529"/>
                <a:gd name="T46" fmla="*/ 2 w 1525"/>
                <a:gd name="T47" fmla="*/ 4 h 1529"/>
                <a:gd name="T48" fmla="*/ 10 w 1525"/>
                <a:gd name="T49" fmla="*/ 5 h 1529"/>
                <a:gd name="T50" fmla="*/ 5 w 1525"/>
                <a:gd name="T51" fmla="*/ 6 h 1529"/>
                <a:gd name="T52" fmla="*/ 16 w 1525"/>
                <a:gd name="T53" fmla="*/ 6 h 1529"/>
                <a:gd name="T54" fmla="*/ 12 w 1525"/>
                <a:gd name="T55" fmla="*/ 6 h 1529"/>
                <a:gd name="T56" fmla="*/ 19 w 1525"/>
                <a:gd name="T57" fmla="*/ 6 h 1529"/>
                <a:gd name="T58" fmla="*/ 14 w 1525"/>
                <a:gd name="T59" fmla="*/ 9 h 1529"/>
                <a:gd name="T60" fmla="*/ 16 w 1525"/>
                <a:gd name="T61" fmla="*/ 8 h 1529"/>
                <a:gd name="T62" fmla="*/ 1 w 1525"/>
                <a:gd name="T63" fmla="*/ 9 h 1529"/>
                <a:gd name="T64" fmla="*/ 4 w 1525"/>
                <a:gd name="T65" fmla="*/ 11 h 1529"/>
                <a:gd name="T66" fmla="*/ 12 w 1525"/>
                <a:gd name="T67" fmla="*/ 10 h 1529"/>
                <a:gd name="T68" fmla="*/ 19 w 1525"/>
                <a:gd name="T69" fmla="*/ 10 h 1529"/>
                <a:gd name="T70" fmla="*/ 19 w 1525"/>
                <a:gd name="T71" fmla="*/ 11 h 1529"/>
                <a:gd name="T72" fmla="*/ 18 w 1525"/>
                <a:gd name="T73" fmla="*/ 11 h 1529"/>
                <a:gd name="T74" fmla="*/ 17 w 1525"/>
                <a:gd name="T75" fmla="*/ 12 h 1529"/>
                <a:gd name="T76" fmla="*/ 6 w 1525"/>
                <a:gd name="T77" fmla="*/ 13 h 1529"/>
                <a:gd name="T78" fmla="*/ 8 w 1525"/>
                <a:gd name="T79" fmla="*/ 13 h 1529"/>
                <a:gd name="T80" fmla="*/ 1 w 1525"/>
                <a:gd name="T81" fmla="*/ 14 h 1529"/>
                <a:gd name="T82" fmla="*/ 2 w 1525"/>
                <a:gd name="T83" fmla="*/ 16 h 1529"/>
                <a:gd name="T84" fmla="*/ 17 w 1525"/>
                <a:gd name="T85" fmla="*/ 15 h 1529"/>
                <a:gd name="T86" fmla="*/ 2 w 1525"/>
                <a:gd name="T87" fmla="*/ 15 h 1529"/>
                <a:gd name="T88" fmla="*/ 2 w 1525"/>
                <a:gd name="T89" fmla="*/ 16 h 1529"/>
                <a:gd name="T90" fmla="*/ 4 w 1525"/>
                <a:gd name="T91" fmla="*/ 15 h 1529"/>
                <a:gd name="T92" fmla="*/ 7 w 1525"/>
                <a:gd name="T93" fmla="*/ 17 h 1529"/>
                <a:gd name="T94" fmla="*/ 2 w 1525"/>
                <a:gd name="T95" fmla="*/ 16 h 1529"/>
                <a:gd name="T96" fmla="*/ 3 w 1525"/>
                <a:gd name="T97" fmla="*/ 16 h 1529"/>
                <a:gd name="T98" fmla="*/ 3 w 1525"/>
                <a:gd name="T99" fmla="*/ 17 h 1529"/>
                <a:gd name="T100" fmla="*/ 4 w 1525"/>
                <a:gd name="T101" fmla="*/ 17 h 1529"/>
                <a:gd name="T102" fmla="*/ 15 w 1525"/>
                <a:gd name="T103" fmla="*/ 18 h 1529"/>
                <a:gd name="T104" fmla="*/ 8 w 1525"/>
                <a:gd name="T105" fmla="*/ 17 h 1529"/>
                <a:gd name="T106" fmla="*/ 12 w 1525"/>
                <a:gd name="T107" fmla="*/ 18 h 1529"/>
                <a:gd name="T108" fmla="*/ 14 w 1525"/>
                <a:gd name="T109" fmla="*/ 18 h 1529"/>
                <a:gd name="T110" fmla="*/ 9 w 1525"/>
                <a:gd name="T111" fmla="*/ 18 h 1529"/>
                <a:gd name="T112" fmla="*/ 12 w 1525"/>
                <a:gd name="T113" fmla="*/ 19 h 1529"/>
                <a:gd name="T114" fmla="*/ 6 w 1525"/>
                <a:gd name="T115" fmla="*/ 19 h 1529"/>
                <a:gd name="T116" fmla="*/ 10 w 1525"/>
                <a:gd name="T117" fmla="*/ 19 h 1529"/>
                <a:gd name="T118" fmla="*/ 12 w 1525"/>
                <a:gd name="T119" fmla="*/ 19 h 1529"/>
                <a:gd name="T120" fmla="*/ 10 w 1525"/>
                <a:gd name="T121" fmla="*/ 19 h 1529"/>
                <a:gd name="T122" fmla="*/ 10 w 1525"/>
                <a:gd name="T123" fmla="*/ 19 h 1529"/>
                <a:gd name="T124" fmla="*/ 11 w 1525"/>
                <a:gd name="T125" fmla="*/ 19 h 152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25"/>
                <a:gd name="T190" fmla="*/ 0 h 1529"/>
                <a:gd name="T191" fmla="*/ 1525 w 1525"/>
                <a:gd name="T192" fmla="*/ 1529 h 1529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Freeform 114"/>
            <p:cNvSpPr>
              <a:spLocks noEditPoints="1"/>
            </p:cNvSpPr>
            <p:nvPr/>
          </p:nvSpPr>
          <p:spPr bwMode="auto">
            <a:xfrm>
              <a:off x="3391568" y="1751072"/>
              <a:ext cx="2908838" cy="3134059"/>
            </a:xfrm>
            <a:custGeom>
              <a:avLst/>
              <a:gdLst>
                <a:gd name="T0" fmla="*/ 816 w 1435"/>
                <a:gd name="T1" fmla="*/ 88 h 1541"/>
                <a:gd name="T2" fmla="*/ 457 w 1435"/>
                <a:gd name="T3" fmla="*/ 231 h 1541"/>
                <a:gd name="T4" fmla="*/ 401 w 1435"/>
                <a:gd name="T5" fmla="*/ 282 h 1541"/>
                <a:gd name="T6" fmla="*/ 390 w 1435"/>
                <a:gd name="T7" fmla="*/ 272 h 1541"/>
                <a:gd name="T8" fmla="*/ 485 w 1435"/>
                <a:gd name="T9" fmla="*/ 256 h 1541"/>
                <a:gd name="T10" fmla="*/ 457 w 1435"/>
                <a:gd name="T11" fmla="*/ 303 h 1541"/>
                <a:gd name="T12" fmla="*/ 598 w 1435"/>
                <a:gd name="T13" fmla="*/ 336 h 1541"/>
                <a:gd name="T14" fmla="*/ 635 w 1435"/>
                <a:gd name="T15" fmla="*/ 350 h 1541"/>
                <a:gd name="T16" fmla="*/ 652 w 1435"/>
                <a:gd name="T17" fmla="*/ 389 h 1541"/>
                <a:gd name="T18" fmla="*/ 464 w 1435"/>
                <a:gd name="T19" fmla="*/ 411 h 1541"/>
                <a:gd name="T20" fmla="*/ 569 w 1435"/>
                <a:gd name="T21" fmla="*/ 437 h 1541"/>
                <a:gd name="T22" fmla="*/ 40 w 1435"/>
                <a:gd name="T23" fmla="*/ 596 h 1541"/>
                <a:gd name="T24" fmla="*/ 49 w 1435"/>
                <a:gd name="T25" fmla="*/ 597 h 1541"/>
                <a:gd name="T26" fmla="*/ 388 w 1435"/>
                <a:gd name="T27" fmla="*/ 1389 h 1541"/>
                <a:gd name="T28" fmla="*/ 428 w 1435"/>
                <a:gd name="T29" fmla="*/ 1484 h 1541"/>
                <a:gd name="T30" fmla="*/ 1054 w 1435"/>
                <a:gd name="T31" fmla="*/ 844 h 1541"/>
                <a:gd name="T32" fmla="*/ 824 w 1435"/>
                <a:gd name="T33" fmla="*/ 707 h 1541"/>
                <a:gd name="T34" fmla="*/ 723 w 1435"/>
                <a:gd name="T35" fmla="*/ 551 h 1541"/>
                <a:gd name="T36" fmla="*/ 623 w 1435"/>
                <a:gd name="T37" fmla="*/ 448 h 1541"/>
                <a:gd name="T38" fmla="*/ 449 w 1435"/>
                <a:gd name="T39" fmla="*/ 396 h 1541"/>
                <a:gd name="T40" fmla="*/ 233 w 1435"/>
                <a:gd name="T41" fmla="*/ 424 h 1541"/>
                <a:gd name="T42" fmla="*/ 208 w 1435"/>
                <a:gd name="T43" fmla="*/ 294 h 1541"/>
                <a:gd name="T44" fmla="*/ 110 w 1435"/>
                <a:gd name="T45" fmla="*/ 273 h 1541"/>
                <a:gd name="T46" fmla="*/ 355 w 1435"/>
                <a:gd name="T47" fmla="*/ 159 h 1541"/>
                <a:gd name="T48" fmla="*/ 412 w 1435"/>
                <a:gd name="T49" fmla="*/ 167 h 1541"/>
                <a:gd name="T50" fmla="*/ 568 w 1435"/>
                <a:gd name="T51" fmla="*/ 99 h 1541"/>
                <a:gd name="T52" fmla="*/ 762 w 1435"/>
                <a:gd name="T53" fmla="*/ 83 h 1541"/>
                <a:gd name="T54" fmla="*/ 826 w 1435"/>
                <a:gd name="T55" fmla="*/ 80 h 1541"/>
                <a:gd name="T56" fmla="*/ 870 w 1435"/>
                <a:gd name="T57" fmla="*/ 71 h 1541"/>
                <a:gd name="T58" fmla="*/ 639 w 1435"/>
                <a:gd name="T59" fmla="*/ 27 h 1541"/>
                <a:gd name="T60" fmla="*/ 16 w 1435"/>
                <a:gd name="T61" fmla="*/ 236 h 1541"/>
                <a:gd name="T62" fmla="*/ 41 w 1435"/>
                <a:gd name="T63" fmla="*/ 243 h 1541"/>
                <a:gd name="T64" fmla="*/ 69 w 1435"/>
                <a:gd name="T65" fmla="*/ 341 h 1541"/>
                <a:gd name="T66" fmla="*/ 196 w 1435"/>
                <a:gd name="T67" fmla="*/ 424 h 1541"/>
                <a:gd name="T68" fmla="*/ 297 w 1435"/>
                <a:gd name="T69" fmla="*/ 480 h 1541"/>
                <a:gd name="T70" fmla="*/ 203 w 1435"/>
                <a:gd name="T71" fmla="*/ 601 h 1541"/>
                <a:gd name="T72" fmla="*/ 214 w 1435"/>
                <a:gd name="T73" fmla="*/ 728 h 1541"/>
                <a:gd name="T74" fmla="*/ 377 w 1435"/>
                <a:gd name="T75" fmla="*/ 983 h 1541"/>
                <a:gd name="T76" fmla="*/ 367 w 1435"/>
                <a:gd name="T77" fmla="*/ 1299 h 1541"/>
                <a:gd name="T78" fmla="*/ 402 w 1435"/>
                <a:gd name="T79" fmla="*/ 1378 h 1541"/>
                <a:gd name="T80" fmla="*/ 407 w 1435"/>
                <a:gd name="T81" fmla="*/ 1425 h 1541"/>
                <a:gd name="T82" fmla="*/ 421 w 1435"/>
                <a:gd name="T83" fmla="*/ 1468 h 1541"/>
                <a:gd name="T84" fmla="*/ 453 w 1435"/>
                <a:gd name="T85" fmla="*/ 1506 h 1541"/>
                <a:gd name="T86" fmla="*/ 511 w 1435"/>
                <a:gd name="T87" fmla="*/ 1539 h 1541"/>
                <a:gd name="T88" fmla="*/ 478 w 1435"/>
                <a:gd name="T89" fmla="*/ 1421 h 1541"/>
                <a:gd name="T90" fmla="*/ 537 w 1435"/>
                <a:gd name="T91" fmla="*/ 1361 h 1541"/>
                <a:gd name="T92" fmla="*/ 677 w 1435"/>
                <a:gd name="T93" fmla="*/ 1265 h 1541"/>
                <a:gd name="T94" fmla="*/ 819 w 1435"/>
                <a:gd name="T95" fmla="*/ 1134 h 1541"/>
                <a:gd name="T96" fmla="*/ 961 w 1435"/>
                <a:gd name="T97" fmla="*/ 984 h 1541"/>
                <a:gd name="T98" fmla="*/ 629 w 1435"/>
                <a:gd name="T99" fmla="*/ 83 h 1541"/>
                <a:gd name="T100" fmla="*/ 214 w 1435"/>
                <a:gd name="T101" fmla="*/ 629 h 1541"/>
                <a:gd name="T102" fmla="*/ 431 w 1435"/>
                <a:gd name="T103" fmla="*/ 424 h 1541"/>
                <a:gd name="T104" fmla="*/ 484 w 1435"/>
                <a:gd name="T105" fmla="*/ 1514 h 1541"/>
                <a:gd name="T106" fmla="*/ 765 w 1435"/>
                <a:gd name="T107" fmla="*/ 695 h 1541"/>
                <a:gd name="T108" fmla="*/ 789 w 1435"/>
                <a:gd name="T109" fmla="*/ 701 h 1541"/>
                <a:gd name="T110" fmla="*/ 1281 w 1435"/>
                <a:gd name="T111" fmla="*/ 376 h 1541"/>
                <a:gd name="T112" fmla="*/ 1293 w 1435"/>
                <a:gd name="T113" fmla="*/ 507 h 1541"/>
                <a:gd name="T114" fmla="*/ 1380 w 1435"/>
                <a:gd name="T115" fmla="*/ 820 h 1541"/>
                <a:gd name="T116" fmla="*/ 1361 w 1435"/>
                <a:gd name="T117" fmla="*/ 1196 h 15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435"/>
                <a:gd name="T178" fmla="*/ 0 h 1541"/>
                <a:gd name="T179" fmla="*/ 1435 w 1435"/>
                <a:gd name="T180" fmla="*/ 1541 h 1541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435" h="1541">
                  <a:moveTo>
                    <a:pt x="718" y="15"/>
                  </a:moveTo>
                  <a:cubicBezTo>
                    <a:pt x="715" y="16"/>
                    <a:pt x="714" y="13"/>
                    <a:pt x="710" y="14"/>
                  </a:cubicBezTo>
                  <a:cubicBezTo>
                    <a:pt x="709" y="17"/>
                    <a:pt x="718" y="16"/>
                    <a:pt x="718" y="15"/>
                  </a:cubicBezTo>
                  <a:close/>
                  <a:moveTo>
                    <a:pt x="653" y="26"/>
                  </a:moveTo>
                  <a:cubicBezTo>
                    <a:pt x="651" y="26"/>
                    <a:pt x="646" y="23"/>
                    <a:pt x="645" y="26"/>
                  </a:cubicBezTo>
                  <a:cubicBezTo>
                    <a:pt x="647" y="25"/>
                    <a:pt x="651" y="28"/>
                    <a:pt x="653" y="26"/>
                  </a:cubicBezTo>
                  <a:close/>
                  <a:moveTo>
                    <a:pt x="809" y="69"/>
                  </a:moveTo>
                  <a:cubicBezTo>
                    <a:pt x="801" y="68"/>
                    <a:pt x="793" y="61"/>
                    <a:pt x="785" y="63"/>
                  </a:cubicBezTo>
                  <a:cubicBezTo>
                    <a:pt x="792" y="65"/>
                    <a:pt x="801" y="70"/>
                    <a:pt x="809" y="69"/>
                  </a:cubicBezTo>
                  <a:close/>
                  <a:moveTo>
                    <a:pt x="802" y="85"/>
                  </a:moveTo>
                  <a:cubicBezTo>
                    <a:pt x="806" y="87"/>
                    <a:pt x="812" y="87"/>
                    <a:pt x="816" y="88"/>
                  </a:cubicBezTo>
                  <a:cubicBezTo>
                    <a:pt x="816" y="83"/>
                    <a:pt x="805" y="79"/>
                    <a:pt x="802" y="85"/>
                  </a:cubicBezTo>
                  <a:close/>
                  <a:moveTo>
                    <a:pt x="435" y="208"/>
                  </a:moveTo>
                  <a:cubicBezTo>
                    <a:pt x="441" y="210"/>
                    <a:pt x="450" y="208"/>
                    <a:pt x="451" y="202"/>
                  </a:cubicBezTo>
                  <a:cubicBezTo>
                    <a:pt x="448" y="200"/>
                    <a:pt x="441" y="196"/>
                    <a:pt x="439" y="200"/>
                  </a:cubicBezTo>
                  <a:cubicBezTo>
                    <a:pt x="440" y="202"/>
                    <a:pt x="443" y="201"/>
                    <a:pt x="443" y="202"/>
                  </a:cubicBezTo>
                  <a:cubicBezTo>
                    <a:pt x="442" y="206"/>
                    <a:pt x="436" y="204"/>
                    <a:pt x="435" y="208"/>
                  </a:cubicBezTo>
                  <a:close/>
                  <a:moveTo>
                    <a:pt x="432" y="200"/>
                  </a:moveTo>
                  <a:cubicBezTo>
                    <a:pt x="429" y="199"/>
                    <a:pt x="417" y="198"/>
                    <a:pt x="416" y="202"/>
                  </a:cubicBezTo>
                  <a:cubicBezTo>
                    <a:pt x="421" y="204"/>
                    <a:pt x="430" y="205"/>
                    <a:pt x="432" y="200"/>
                  </a:cubicBezTo>
                  <a:close/>
                  <a:moveTo>
                    <a:pt x="445" y="216"/>
                  </a:moveTo>
                  <a:cubicBezTo>
                    <a:pt x="442" y="224"/>
                    <a:pt x="448" y="235"/>
                    <a:pt x="457" y="231"/>
                  </a:cubicBezTo>
                  <a:cubicBezTo>
                    <a:pt x="455" y="227"/>
                    <a:pt x="450" y="225"/>
                    <a:pt x="452" y="217"/>
                  </a:cubicBezTo>
                  <a:cubicBezTo>
                    <a:pt x="450" y="215"/>
                    <a:pt x="447" y="216"/>
                    <a:pt x="445" y="216"/>
                  </a:cubicBezTo>
                  <a:close/>
                  <a:moveTo>
                    <a:pt x="415" y="220"/>
                  </a:moveTo>
                  <a:cubicBezTo>
                    <a:pt x="409" y="219"/>
                    <a:pt x="406" y="221"/>
                    <a:pt x="404" y="224"/>
                  </a:cubicBezTo>
                  <a:cubicBezTo>
                    <a:pt x="408" y="226"/>
                    <a:pt x="410" y="229"/>
                    <a:pt x="415" y="229"/>
                  </a:cubicBezTo>
                  <a:cubicBezTo>
                    <a:pt x="417" y="227"/>
                    <a:pt x="418" y="222"/>
                    <a:pt x="415" y="220"/>
                  </a:cubicBezTo>
                  <a:close/>
                  <a:moveTo>
                    <a:pt x="413" y="235"/>
                  </a:moveTo>
                  <a:cubicBezTo>
                    <a:pt x="416" y="235"/>
                    <a:pt x="419" y="235"/>
                    <a:pt x="420" y="234"/>
                  </a:cubicBezTo>
                  <a:cubicBezTo>
                    <a:pt x="420" y="231"/>
                    <a:pt x="417" y="231"/>
                    <a:pt x="415" y="230"/>
                  </a:cubicBezTo>
                  <a:cubicBezTo>
                    <a:pt x="415" y="232"/>
                    <a:pt x="413" y="233"/>
                    <a:pt x="413" y="235"/>
                  </a:cubicBezTo>
                  <a:close/>
                  <a:moveTo>
                    <a:pt x="401" y="282"/>
                  </a:moveTo>
                  <a:cubicBezTo>
                    <a:pt x="415" y="283"/>
                    <a:pt x="437" y="284"/>
                    <a:pt x="448" y="279"/>
                  </a:cubicBezTo>
                  <a:cubicBezTo>
                    <a:pt x="437" y="279"/>
                    <a:pt x="434" y="270"/>
                    <a:pt x="423" y="269"/>
                  </a:cubicBezTo>
                  <a:cubicBezTo>
                    <a:pt x="421" y="262"/>
                    <a:pt x="411" y="264"/>
                    <a:pt x="405" y="262"/>
                  </a:cubicBezTo>
                  <a:cubicBezTo>
                    <a:pt x="405" y="254"/>
                    <a:pt x="393" y="252"/>
                    <a:pt x="388" y="246"/>
                  </a:cubicBezTo>
                  <a:cubicBezTo>
                    <a:pt x="380" y="251"/>
                    <a:pt x="372" y="244"/>
                    <a:pt x="368" y="239"/>
                  </a:cubicBezTo>
                  <a:cubicBezTo>
                    <a:pt x="341" y="233"/>
                    <a:pt x="311" y="234"/>
                    <a:pt x="291" y="245"/>
                  </a:cubicBezTo>
                  <a:cubicBezTo>
                    <a:pt x="306" y="248"/>
                    <a:pt x="325" y="238"/>
                    <a:pt x="338" y="244"/>
                  </a:cubicBezTo>
                  <a:cubicBezTo>
                    <a:pt x="337" y="246"/>
                    <a:pt x="331" y="243"/>
                    <a:pt x="331" y="246"/>
                  </a:cubicBezTo>
                  <a:cubicBezTo>
                    <a:pt x="343" y="251"/>
                    <a:pt x="357" y="255"/>
                    <a:pt x="373" y="256"/>
                  </a:cubicBezTo>
                  <a:cubicBezTo>
                    <a:pt x="372" y="258"/>
                    <a:pt x="370" y="258"/>
                    <a:pt x="372" y="260"/>
                  </a:cubicBezTo>
                  <a:cubicBezTo>
                    <a:pt x="381" y="261"/>
                    <a:pt x="384" y="268"/>
                    <a:pt x="390" y="272"/>
                  </a:cubicBezTo>
                  <a:cubicBezTo>
                    <a:pt x="389" y="276"/>
                    <a:pt x="383" y="275"/>
                    <a:pt x="382" y="278"/>
                  </a:cubicBezTo>
                  <a:cubicBezTo>
                    <a:pt x="387" y="281"/>
                    <a:pt x="394" y="278"/>
                    <a:pt x="398" y="277"/>
                  </a:cubicBezTo>
                  <a:cubicBezTo>
                    <a:pt x="399" y="279"/>
                    <a:pt x="401" y="279"/>
                    <a:pt x="401" y="282"/>
                  </a:cubicBezTo>
                  <a:close/>
                  <a:moveTo>
                    <a:pt x="469" y="251"/>
                  </a:moveTo>
                  <a:cubicBezTo>
                    <a:pt x="465" y="251"/>
                    <a:pt x="466" y="247"/>
                    <a:pt x="461" y="248"/>
                  </a:cubicBezTo>
                  <a:cubicBezTo>
                    <a:pt x="459" y="251"/>
                    <a:pt x="464" y="251"/>
                    <a:pt x="462" y="255"/>
                  </a:cubicBezTo>
                  <a:cubicBezTo>
                    <a:pt x="466" y="256"/>
                    <a:pt x="467" y="253"/>
                    <a:pt x="469" y="251"/>
                  </a:cubicBezTo>
                  <a:close/>
                  <a:moveTo>
                    <a:pt x="309" y="255"/>
                  </a:moveTo>
                  <a:cubicBezTo>
                    <a:pt x="312" y="257"/>
                    <a:pt x="319" y="257"/>
                    <a:pt x="319" y="253"/>
                  </a:cubicBezTo>
                  <a:cubicBezTo>
                    <a:pt x="318" y="250"/>
                    <a:pt x="310" y="252"/>
                    <a:pt x="309" y="255"/>
                  </a:cubicBezTo>
                  <a:close/>
                  <a:moveTo>
                    <a:pt x="485" y="256"/>
                  </a:moveTo>
                  <a:cubicBezTo>
                    <a:pt x="484" y="254"/>
                    <a:pt x="481" y="254"/>
                    <a:pt x="477" y="254"/>
                  </a:cubicBezTo>
                  <a:cubicBezTo>
                    <a:pt x="478" y="258"/>
                    <a:pt x="485" y="261"/>
                    <a:pt x="485" y="256"/>
                  </a:cubicBezTo>
                  <a:close/>
                  <a:moveTo>
                    <a:pt x="460" y="274"/>
                  </a:moveTo>
                  <a:cubicBezTo>
                    <a:pt x="465" y="274"/>
                    <a:pt x="473" y="276"/>
                    <a:pt x="472" y="269"/>
                  </a:cubicBezTo>
                  <a:cubicBezTo>
                    <a:pt x="465" y="270"/>
                    <a:pt x="460" y="266"/>
                    <a:pt x="460" y="274"/>
                  </a:cubicBezTo>
                  <a:close/>
                  <a:moveTo>
                    <a:pt x="535" y="317"/>
                  </a:moveTo>
                  <a:cubicBezTo>
                    <a:pt x="532" y="302"/>
                    <a:pt x="510" y="306"/>
                    <a:pt x="506" y="293"/>
                  </a:cubicBezTo>
                  <a:cubicBezTo>
                    <a:pt x="497" y="288"/>
                    <a:pt x="487" y="292"/>
                    <a:pt x="477" y="291"/>
                  </a:cubicBezTo>
                  <a:cubicBezTo>
                    <a:pt x="469" y="290"/>
                    <a:pt x="460" y="282"/>
                    <a:pt x="452" y="289"/>
                  </a:cubicBezTo>
                  <a:cubicBezTo>
                    <a:pt x="454" y="292"/>
                    <a:pt x="460" y="291"/>
                    <a:pt x="464" y="293"/>
                  </a:cubicBezTo>
                  <a:cubicBezTo>
                    <a:pt x="461" y="296"/>
                    <a:pt x="459" y="300"/>
                    <a:pt x="457" y="303"/>
                  </a:cubicBezTo>
                  <a:cubicBezTo>
                    <a:pt x="448" y="303"/>
                    <a:pt x="437" y="298"/>
                    <a:pt x="430" y="302"/>
                  </a:cubicBezTo>
                  <a:cubicBezTo>
                    <a:pt x="432" y="313"/>
                    <a:pt x="439" y="310"/>
                    <a:pt x="447" y="309"/>
                  </a:cubicBezTo>
                  <a:cubicBezTo>
                    <a:pt x="462" y="308"/>
                    <a:pt x="473" y="311"/>
                    <a:pt x="478" y="317"/>
                  </a:cubicBezTo>
                  <a:cubicBezTo>
                    <a:pt x="494" y="307"/>
                    <a:pt x="518" y="322"/>
                    <a:pt x="535" y="317"/>
                  </a:cubicBezTo>
                  <a:close/>
                  <a:moveTo>
                    <a:pt x="357" y="299"/>
                  </a:moveTo>
                  <a:cubicBezTo>
                    <a:pt x="363" y="312"/>
                    <a:pt x="381" y="309"/>
                    <a:pt x="394" y="309"/>
                  </a:cubicBezTo>
                  <a:cubicBezTo>
                    <a:pt x="390" y="297"/>
                    <a:pt x="370" y="299"/>
                    <a:pt x="357" y="299"/>
                  </a:cubicBezTo>
                  <a:close/>
                  <a:moveTo>
                    <a:pt x="592" y="326"/>
                  </a:moveTo>
                  <a:cubicBezTo>
                    <a:pt x="578" y="326"/>
                    <a:pt x="558" y="310"/>
                    <a:pt x="553" y="327"/>
                  </a:cubicBezTo>
                  <a:cubicBezTo>
                    <a:pt x="563" y="330"/>
                    <a:pt x="584" y="336"/>
                    <a:pt x="592" y="326"/>
                  </a:cubicBezTo>
                  <a:close/>
                  <a:moveTo>
                    <a:pt x="598" y="336"/>
                  </a:moveTo>
                  <a:cubicBezTo>
                    <a:pt x="599" y="332"/>
                    <a:pt x="592" y="332"/>
                    <a:pt x="592" y="335"/>
                  </a:cubicBezTo>
                  <a:cubicBezTo>
                    <a:pt x="593" y="336"/>
                    <a:pt x="596" y="336"/>
                    <a:pt x="598" y="336"/>
                  </a:cubicBezTo>
                  <a:close/>
                  <a:moveTo>
                    <a:pt x="630" y="336"/>
                  </a:moveTo>
                  <a:cubicBezTo>
                    <a:pt x="631" y="332"/>
                    <a:pt x="624" y="332"/>
                    <a:pt x="624" y="335"/>
                  </a:cubicBezTo>
                  <a:cubicBezTo>
                    <a:pt x="626" y="335"/>
                    <a:pt x="628" y="338"/>
                    <a:pt x="630" y="336"/>
                  </a:cubicBezTo>
                  <a:close/>
                  <a:moveTo>
                    <a:pt x="642" y="341"/>
                  </a:moveTo>
                  <a:cubicBezTo>
                    <a:pt x="645" y="349"/>
                    <a:pt x="649" y="338"/>
                    <a:pt x="642" y="341"/>
                  </a:cubicBezTo>
                  <a:close/>
                  <a:moveTo>
                    <a:pt x="635" y="350"/>
                  </a:moveTo>
                  <a:cubicBezTo>
                    <a:pt x="634" y="348"/>
                    <a:pt x="633" y="345"/>
                    <a:pt x="629" y="345"/>
                  </a:cubicBezTo>
                  <a:cubicBezTo>
                    <a:pt x="627" y="347"/>
                    <a:pt x="630" y="348"/>
                    <a:pt x="630" y="350"/>
                  </a:cubicBezTo>
                  <a:cubicBezTo>
                    <a:pt x="632" y="350"/>
                    <a:pt x="633" y="350"/>
                    <a:pt x="635" y="350"/>
                  </a:cubicBezTo>
                  <a:close/>
                  <a:moveTo>
                    <a:pt x="649" y="363"/>
                  </a:moveTo>
                  <a:cubicBezTo>
                    <a:pt x="649" y="369"/>
                    <a:pt x="643" y="362"/>
                    <a:pt x="642" y="365"/>
                  </a:cubicBezTo>
                  <a:cubicBezTo>
                    <a:pt x="641" y="368"/>
                    <a:pt x="643" y="369"/>
                    <a:pt x="645" y="369"/>
                  </a:cubicBezTo>
                  <a:cubicBezTo>
                    <a:pt x="647" y="367"/>
                    <a:pt x="650" y="366"/>
                    <a:pt x="653" y="365"/>
                  </a:cubicBezTo>
                  <a:cubicBezTo>
                    <a:pt x="653" y="363"/>
                    <a:pt x="652" y="362"/>
                    <a:pt x="649" y="363"/>
                  </a:cubicBezTo>
                  <a:close/>
                  <a:moveTo>
                    <a:pt x="650" y="376"/>
                  </a:moveTo>
                  <a:cubicBezTo>
                    <a:pt x="647" y="377"/>
                    <a:pt x="647" y="374"/>
                    <a:pt x="645" y="376"/>
                  </a:cubicBezTo>
                  <a:cubicBezTo>
                    <a:pt x="645" y="378"/>
                    <a:pt x="646" y="379"/>
                    <a:pt x="646" y="380"/>
                  </a:cubicBezTo>
                  <a:cubicBezTo>
                    <a:pt x="648" y="380"/>
                    <a:pt x="649" y="380"/>
                    <a:pt x="650" y="380"/>
                  </a:cubicBezTo>
                  <a:cubicBezTo>
                    <a:pt x="650" y="379"/>
                    <a:pt x="650" y="377"/>
                    <a:pt x="650" y="376"/>
                  </a:cubicBezTo>
                  <a:close/>
                  <a:moveTo>
                    <a:pt x="652" y="389"/>
                  </a:moveTo>
                  <a:cubicBezTo>
                    <a:pt x="650" y="388"/>
                    <a:pt x="649" y="387"/>
                    <a:pt x="645" y="388"/>
                  </a:cubicBezTo>
                  <a:cubicBezTo>
                    <a:pt x="647" y="391"/>
                    <a:pt x="647" y="395"/>
                    <a:pt x="651" y="395"/>
                  </a:cubicBezTo>
                  <a:cubicBezTo>
                    <a:pt x="653" y="392"/>
                    <a:pt x="653" y="392"/>
                    <a:pt x="652" y="389"/>
                  </a:cubicBezTo>
                  <a:close/>
                  <a:moveTo>
                    <a:pt x="645" y="400"/>
                  </a:moveTo>
                  <a:cubicBezTo>
                    <a:pt x="645" y="401"/>
                    <a:pt x="645" y="402"/>
                    <a:pt x="645" y="403"/>
                  </a:cubicBezTo>
                  <a:cubicBezTo>
                    <a:pt x="647" y="405"/>
                    <a:pt x="652" y="404"/>
                    <a:pt x="650" y="399"/>
                  </a:cubicBezTo>
                  <a:cubicBezTo>
                    <a:pt x="648" y="399"/>
                    <a:pt x="646" y="399"/>
                    <a:pt x="645" y="400"/>
                  </a:cubicBezTo>
                  <a:close/>
                  <a:moveTo>
                    <a:pt x="464" y="411"/>
                  </a:moveTo>
                  <a:cubicBezTo>
                    <a:pt x="467" y="411"/>
                    <a:pt x="469" y="410"/>
                    <a:pt x="472" y="410"/>
                  </a:cubicBezTo>
                  <a:cubicBezTo>
                    <a:pt x="472" y="407"/>
                    <a:pt x="472" y="405"/>
                    <a:pt x="472" y="402"/>
                  </a:cubicBezTo>
                  <a:cubicBezTo>
                    <a:pt x="464" y="398"/>
                    <a:pt x="458" y="406"/>
                    <a:pt x="464" y="411"/>
                  </a:cubicBezTo>
                  <a:close/>
                  <a:moveTo>
                    <a:pt x="642" y="410"/>
                  </a:moveTo>
                  <a:cubicBezTo>
                    <a:pt x="640" y="410"/>
                    <a:pt x="638" y="410"/>
                    <a:pt x="637" y="410"/>
                  </a:cubicBezTo>
                  <a:cubicBezTo>
                    <a:pt x="636" y="414"/>
                    <a:pt x="643" y="414"/>
                    <a:pt x="642" y="410"/>
                  </a:cubicBezTo>
                  <a:close/>
                  <a:moveTo>
                    <a:pt x="673" y="420"/>
                  </a:moveTo>
                  <a:cubicBezTo>
                    <a:pt x="674" y="417"/>
                    <a:pt x="673" y="415"/>
                    <a:pt x="669" y="414"/>
                  </a:cubicBezTo>
                  <a:cubicBezTo>
                    <a:pt x="667" y="417"/>
                    <a:pt x="669" y="422"/>
                    <a:pt x="673" y="420"/>
                  </a:cubicBezTo>
                  <a:close/>
                  <a:moveTo>
                    <a:pt x="621" y="424"/>
                  </a:moveTo>
                  <a:cubicBezTo>
                    <a:pt x="620" y="429"/>
                    <a:pt x="627" y="429"/>
                    <a:pt x="627" y="426"/>
                  </a:cubicBezTo>
                  <a:cubicBezTo>
                    <a:pt x="626" y="425"/>
                    <a:pt x="625" y="423"/>
                    <a:pt x="621" y="424"/>
                  </a:cubicBezTo>
                  <a:close/>
                  <a:moveTo>
                    <a:pt x="569" y="434"/>
                  </a:moveTo>
                  <a:cubicBezTo>
                    <a:pt x="569" y="435"/>
                    <a:pt x="569" y="436"/>
                    <a:pt x="569" y="437"/>
                  </a:cubicBezTo>
                  <a:cubicBezTo>
                    <a:pt x="573" y="438"/>
                    <a:pt x="575" y="438"/>
                    <a:pt x="580" y="437"/>
                  </a:cubicBezTo>
                  <a:cubicBezTo>
                    <a:pt x="580" y="436"/>
                    <a:pt x="580" y="435"/>
                    <a:pt x="580" y="434"/>
                  </a:cubicBezTo>
                  <a:cubicBezTo>
                    <a:pt x="578" y="434"/>
                    <a:pt x="571" y="432"/>
                    <a:pt x="569" y="434"/>
                  </a:cubicBezTo>
                  <a:close/>
                  <a:moveTo>
                    <a:pt x="52" y="579"/>
                  </a:moveTo>
                  <a:cubicBezTo>
                    <a:pt x="49" y="578"/>
                    <a:pt x="49" y="581"/>
                    <a:pt x="46" y="581"/>
                  </a:cubicBezTo>
                  <a:cubicBezTo>
                    <a:pt x="46" y="579"/>
                    <a:pt x="45" y="577"/>
                    <a:pt x="45" y="575"/>
                  </a:cubicBezTo>
                  <a:cubicBezTo>
                    <a:pt x="43" y="575"/>
                    <a:pt x="42" y="575"/>
                    <a:pt x="41" y="575"/>
                  </a:cubicBezTo>
                  <a:cubicBezTo>
                    <a:pt x="41" y="580"/>
                    <a:pt x="36" y="581"/>
                    <a:pt x="36" y="585"/>
                  </a:cubicBezTo>
                  <a:cubicBezTo>
                    <a:pt x="38" y="589"/>
                    <a:pt x="40" y="583"/>
                    <a:pt x="41" y="585"/>
                  </a:cubicBezTo>
                  <a:cubicBezTo>
                    <a:pt x="40" y="589"/>
                    <a:pt x="36" y="589"/>
                    <a:pt x="38" y="595"/>
                  </a:cubicBezTo>
                  <a:cubicBezTo>
                    <a:pt x="39" y="595"/>
                    <a:pt x="40" y="595"/>
                    <a:pt x="40" y="596"/>
                  </a:cubicBezTo>
                  <a:cubicBezTo>
                    <a:pt x="45" y="595"/>
                    <a:pt x="48" y="592"/>
                    <a:pt x="47" y="585"/>
                  </a:cubicBezTo>
                  <a:cubicBezTo>
                    <a:pt x="51" y="585"/>
                    <a:pt x="55" y="583"/>
                    <a:pt x="52" y="579"/>
                  </a:cubicBezTo>
                  <a:close/>
                  <a:moveTo>
                    <a:pt x="53" y="591"/>
                  </a:moveTo>
                  <a:cubicBezTo>
                    <a:pt x="57" y="592"/>
                    <a:pt x="59" y="587"/>
                    <a:pt x="57" y="584"/>
                  </a:cubicBezTo>
                  <a:cubicBezTo>
                    <a:pt x="53" y="584"/>
                    <a:pt x="51" y="589"/>
                    <a:pt x="53" y="591"/>
                  </a:cubicBezTo>
                  <a:close/>
                  <a:moveTo>
                    <a:pt x="66" y="593"/>
                  </a:moveTo>
                  <a:cubicBezTo>
                    <a:pt x="69" y="593"/>
                    <a:pt x="72" y="591"/>
                    <a:pt x="72" y="588"/>
                  </a:cubicBezTo>
                  <a:cubicBezTo>
                    <a:pt x="69" y="586"/>
                    <a:pt x="64" y="588"/>
                    <a:pt x="66" y="593"/>
                  </a:cubicBezTo>
                  <a:close/>
                  <a:moveTo>
                    <a:pt x="48" y="601"/>
                  </a:moveTo>
                  <a:cubicBezTo>
                    <a:pt x="51" y="601"/>
                    <a:pt x="53" y="600"/>
                    <a:pt x="52" y="598"/>
                  </a:cubicBezTo>
                  <a:cubicBezTo>
                    <a:pt x="51" y="598"/>
                    <a:pt x="51" y="597"/>
                    <a:pt x="49" y="597"/>
                  </a:cubicBezTo>
                  <a:cubicBezTo>
                    <a:pt x="49" y="598"/>
                    <a:pt x="48" y="599"/>
                    <a:pt x="48" y="601"/>
                  </a:cubicBezTo>
                  <a:close/>
                  <a:moveTo>
                    <a:pt x="379" y="1349"/>
                  </a:moveTo>
                  <a:cubicBezTo>
                    <a:pt x="375" y="1358"/>
                    <a:pt x="385" y="1363"/>
                    <a:pt x="383" y="1371"/>
                  </a:cubicBezTo>
                  <a:cubicBezTo>
                    <a:pt x="387" y="1371"/>
                    <a:pt x="388" y="1373"/>
                    <a:pt x="392" y="1373"/>
                  </a:cubicBezTo>
                  <a:cubicBezTo>
                    <a:pt x="395" y="1363"/>
                    <a:pt x="386" y="1364"/>
                    <a:pt x="389" y="1355"/>
                  </a:cubicBezTo>
                  <a:cubicBezTo>
                    <a:pt x="386" y="1352"/>
                    <a:pt x="385" y="1348"/>
                    <a:pt x="379" y="1349"/>
                  </a:cubicBezTo>
                  <a:close/>
                  <a:moveTo>
                    <a:pt x="394" y="1384"/>
                  </a:moveTo>
                  <a:cubicBezTo>
                    <a:pt x="395" y="1383"/>
                    <a:pt x="395" y="1381"/>
                    <a:pt x="395" y="1378"/>
                  </a:cubicBezTo>
                  <a:cubicBezTo>
                    <a:pt x="393" y="1378"/>
                    <a:pt x="390" y="1378"/>
                    <a:pt x="389" y="1379"/>
                  </a:cubicBezTo>
                  <a:cubicBezTo>
                    <a:pt x="388" y="1383"/>
                    <a:pt x="391" y="1384"/>
                    <a:pt x="394" y="1384"/>
                  </a:cubicBezTo>
                  <a:close/>
                  <a:moveTo>
                    <a:pt x="388" y="1389"/>
                  </a:moveTo>
                  <a:cubicBezTo>
                    <a:pt x="388" y="1388"/>
                    <a:pt x="388" y="1386"/>
                    <a:pt x="388" y="1385"/>
                  </a:cubicBezTo>
                  <a:cubicBezTo>
                    <a:pt x="387" y="1385"/>
                    <a:pt x="386" y="1385"/>
                    <a:pt x="384" y="1385"/>
                  </a:cubicBezTo>
                  <a:cubicBezTo>
                    <a:pt x="384" y="1387"/>
                    <a:pt x="386" y="1389"/>
                    <a:pt x="388" y="1389"/>
                  </a:cubicBezTo>
                  <a:close/>
                  <a:moveTo>
                    <a:pt x="420" y="1483"/>
                  </a:moveTo>
                  <a:cubicBezTo>
                    <a:pt x="420" y="1487"/>
                    <a:pt x="424" y="1492"/>
                    <a:pt x="427" y="1490"/>
                  </a:cubicBezTo>
                  <a:cubicBezTo>
                    <a:pt x="426" y="1487"/>
                    <a:pt x="425" y="1485"/>
                    <a:pt x="424" y="1483"/>
                  </a:cubicBezTo>
                  <a:cubicBezTo>
                    <a:pt x="422" y="1483"/>
                    <a:pt x="421" y="1483"/>
                    <a:pt x="420" y="1483"/>
                  </a:cubicBezTo>
                  <a:close/>
                  <a:moveTo>
                    <a:pt x="428" y="1484"/>
                  </a:moveTo>
                  <a:cubicBezTo>
                    <a:pt x="428" y="1485"/>
                    <a:pt x="428" y="1486"/>
                    <a:pt x="428" y="1487"/>
                  </a:cubicBezTo>
                  <a:cubicBezTo>
                    <a:pt x="430" y="1487"/>
                    <a:pt x="431" y="1487"/>
                    <a:pt x="431" y="1485"/>
                  </a:cubicBezTo>
                  <a:cubicBezTo>
                    <a:pt x="430" y="1485"/>
                    <a:pt x="430" y="1483"/>
                    <a:pt x="428" y="1484"/>
                  </a:cubicBezTo>
                  <a:close/>
                  <a:moveTo>
                    <a:pt x="443" y="1502"/>
                  </a:moveTo>
                  <a:cubicBezTo>
                    <a:pt x="439" y="1501"/>
                    <a:pt x="436" y="1499"/>
                    <a:pt x="432" y="1497"/>
                  </a:cubicBezTo>
                  <a:cubicBezTo>
                    <a:pt x="432" y="1502"/>
                    <a:pt x="442" y="1505"/>
                    <a:pt x="443" y="1502"/>
                  </a:cubicBezTo>
                  <a:close/>
                  <a:moveTo>
                    <a:pt x="582" y="1512"/>
                  </a:moveTo>
                  <a:cubicBezTo>
                    <a:pt x="579" y="1504"/>
                    <a:pt x="566" y="1509"/>
                    <a:pt x="566" y="1516"/>
                  </a:cubicBezTo>
                  <a:cubicBezTo>
                    <a:pt x="570" y="1518"/>
                    <a:pt x="573" y="1515"/>
                    <a:pt x="578" y="1516"/>
                  </a:cubicBezTo>
                  <a:cubicBezTo>
                    <a:pt x="577" y="1519"/>
                    <a:pt x="580" y="1518"/>
                    <a:pt x="580" y="1519"/>
                  </a:cubicBezTo>
                  <a:cubicBezTo>
                    <a:pt x="586" y="1518"/>
                    <a:pt x="594" y="1518"/>
                    <a:pt x="597" y="1513"/>
                  </a:cubicBezTo>
                  <a:cubicBezTo>
                    <a:pt x="592" y="1510"/>
                    <a:pt x="586" y="1508"/>
                    <a:pt x="582" y="1512"/>
                  </a:cubicBezTo>
                  <a:close/>
                  <a:moveTo>
                    <a:pt x="1053" y="853"/>
                  </a:moveTo>
                  <a:cubicBezTo>
                    <a:pt x="1053" y="849"/>
                    <a:pt x="1055" y="846"/>
                    <a:pt x="1054" y="844"/>
                  </a:cubicBezTo>
                  <a:cubicBezTo>
                    <a:pt x="1053" y="835"/>
                    <a:pt x="1043" y="831"/>
                    <a:pt x="1033" y="831"/>
                  </a:cubicBezTo>
                  <a:cubicBezTo>
                    <a:pt x="1026" y="827"/>
                    <a:pt x="1022" y="819"/>
                    <a:pt x="1014" y="815"/>
                  </a:cubicBezTo>
                  <a:cubicBezTo>
                    <a:pt x="1003" y="793"/>
                    <a:pt x="989" y="769"/>
                    <a:pt x="958" y="770"/>
                  </a:cubicBezTo>
                  <a:cubicBezTo>
                    <a:pt x="954" y="765"/>
                    <a:pt x="948" y="761"/>
                    <a:pt x="940" y="760"/>
                  </a:cubicBezTo>
                  <a:cubicBezTo>
                    <a:pt x="929" y="743"/>
                    <a:pt x="911" y="749"/>
                    <a:pt x="897" y="757"/>
                  </a:cubicBezTo>
                  <a:cubicBezTo>
                    <a:pt x="900" y="752"/>
                    <a:pt x="903" y="748"/>
                    <a:pt x="907" y="744"/>
                  </a:cubicBezTo>
                  <a:cubicBezTo>
                    <a:pt x="903" y="739"/>
                    <a:pt x="903" y="724"/>
                    <a:pt x="890" y="725"/>
                  </a:cubicBezTo>
                  <a:cubicBezTo>
                    <a:pt x="885" y="712"/>
                    <a:pt x="867" y="711"/>
                    <a:pt x="861" y="700"/>
                  </a:cubicBezTo>
                  <a:cubicBezTo>
                    <a:pt x="852" y="700"/>
                    <a:pt x="847" y="697"/>
                    <a:pt x="841" y="696"/>
                  </a:cubicBezTo>
                  <a:cubicBezTo>
                    <a:pt x="835" y="698"/>
                    <a:pt x="834" y="706"/>
                    <a:pt x="832" y="710"/>
                  </a:cubicBezTo>
                  <a:cubicBezTo>
                    <a:pt x="829" y="709"/>
                    <a:pt x="825" y="710"/>
                    <a:pt x="824" y="707"/>
                  </a:cubicBezTo>
                  <a:cubicBezTo>
                    <a:pt x="830" y="702"/>
                    <a:pt x="834" y="695"/>
                    <a:pt x="837" y="687"/>
                  </a:cubicBezTo>
                  <a:cubicBezTo>
                    <a:pt x="829" y="681"/>
                    <a:pt x="813" y="680"/>
                    <a:pt x="813" y="668"/>
                  </a:cubicBezTo>
                  <a:cubicBezTo>
                    <a:pt x="808" y="665"/>
                    <a:pt x="806" y="672"/>
                    <a:pt x="800" y="669"/>
                  </a:cubicBezTo>
                  <a:cubicBezTo>
                    <a:pt x="798" y="674"/>
                    <a:pt x="806" y="674"/>
                    <a:pt x="803" y="676"/>
                  </a:cubicBezTo>
                  <a:cubicBezTo>
                    <a:pt x="798" y="676"/>
                    <a:pt x="792" y="676"/>
                    <a:pt x="793" y="670"/>
                  </a:cubicBezTo>
                  <a:cubicBezTo>
                    <a:pt x="801" y="666"/>
                    <a:pt x="804" y="658"/>
                    <a:pt x="813" y="657"/>
                  </a:cubicBezTo>
                  <a:cubicBezTo>
                    <a:pt x="812" y="651"/>
                    <a:pt x="817" y="651"/>
                    <a:pt x="815" y="645"/>
                  </a:cubicBezTo>
                  <a:cubicBezTo>
                    <a:pt x="787" y="646"/>
                    <a:pt x="810" y="601"/>
                    <a:pt x="791" y="593"/>
                  </a:cubicBezTo>
                  <a:cubicBezTo>
                    <a:pt x="789" y="594"/>
                    <a:pt x="791" y="598"/>
                    <a:pt x="788" y="597"/>
                  </a:cubicBezTo>
                  <a:cubicBezTo>
                    <a:pt x="787" y="582"/>
                    <a:pt x="774" y="580"/>
                    <a:pt x="771" y="567"/>
                  </a:cubicBezTo>
                  <a:cubicBezTo>
                    <a:pt x="753" y="565"/>
                    <a:pt x="744" y="544"/>
                    <a:pt x="723" y="551"/>
                  </a:cubicBezTo>
                  <a:cubicBezTo>
                    <a:pt x="712" y="548"/>
                    <a:pt x="703" y="544"/>
                    <a:pt x="691" y="542"/>
                  </a:cubicBezTo>
                  <a:cubicBezTo>
                    <a:pt x="690" y="540"/>
                    <a:pt x="689" y="538"/>
                    <a:pt x="689" y="535"/>
                  </a:cubicBezTo>
                  <a:cubicBezTo>
                    <a:pt x="685" y="534"/>
                    <a:pt x="685" y="536"/>
                    <a:pt x="682" y="534"/>
                  </a:cubicBezTo>
                  <a:cubicBezTo>
                    <a:pt x="682" y="524"/>
                    <a:pt x="671" y="525"/>
                    <a:pt x="666" y="520"/>
                  </a:cubicBezTo>
                  <a:cubicBezTo>
                    <a:pt x="673" y="499"/>
                    <a:pt x="649" y="495"/>
                    <a:pt x="640" y="485"/>
                  </a:cubicBezTo>
                  <a:cubicBezTo>
                    <a:pt x="633" y="486"/>
                    <a:pt x="627" y="485"/>
                    <a:pt x="622" y="482"/>
                  </a:cubicBezTo>
                  <a:cubicBezTo>
                    <a:pt x="624" y="476"/>
                    <a:pt x="630" y="476"/>
                    <a:pt x="631" y="471"/>
                  </a:cubicBezTo>
                  <a:cubicBezTo>
                    <a:pt x="627" y="467"/>
                    <a:pt x="619" y="465"/>
                    <a:pt x="615" y="461"/>
                  </a:cubicBezTo>
                  <a:cubicBezTo>
                    <a:pt x="619" y="461"/>
                    <a:pt x="622" y="461"/>
                    <a:pt x="626" y="461"/>
                  </a:cubicBezTo>
                  <a:cubicBezTo>
                    <a:pt x="629" y="456"/>
                    <a:pt x="633" y="454"/>
                    <a:pt x="633" y="447"/>
                  </a:cubicBezTo>
                  <a:cubicBezTo>
                    <a:pt x="630" y="444"/>
                    <a:pt x="627" y="448"/>
                    <a:pt x="623" y="448"/>
                  </a:cubicBezTo>
                  <a:cubicBezTo>
                    <a:pt x="621" y="457"/>
                    <a:pt x="610" y="457"/>
                    <a:pt x="602" y="461"/>
                  </a:cubicBezTo>
                  <a:cubicBezTo>
                    <a:pt x="602" y="456"/>
                    <a:pt x="598" y="450"/>
                    <a:pt x="598" y="448"/>
                  </a:cubicBezTo>
                  <a:cubicBezTo>
                    <a:pt x="602" y="447"/>
                    <a:pt x="609" y="449"/>
                    <a:pt x="611" y="447"/>
                  </a:cubicBezTo>
                  <a:cubicBezTo>
                    <a:pt x="599" y="443"/>
                    <a:pt x="589" y="440"/>
                    <a:pt x="577" y="441"/>
                  </a:cubicBezTo>
                  <a:cubicBezTo>
                    <a:pt x="568" y="442"/>
                    <a:pt x="559" y="448"/>
                    <a:pt x="550" y="447"/>
                  </a:cubicBezTo>
                  <a:cubicBezTo>
                    <a:pt x="544" y="446"/>
                    <a:pt x="538" y="437"/>
                    <a:pt x="531" y="435"/>
                  </a:cubicBezTo>
                  <a:cubicBezTo>
                    <a:pt x="517" y="430"/>
                    <a:pt x="503" y="438"/>
                    <a:pt x="492" y="428"/>
                  </a:cubicBezTo>
                  <a:cubicBezTo>
                    <a:pt x="492" y="425"/>
                    <a:pt x="492" y="422"/>
                    <a:pt x="492" y="419"/>
                  </a:cubicBezTo>
                  <a:cubicBezTo>
                    <a:pt x="478" y="407"/>
                    <a:pt x="446" y="414"/>
                    <a:pt x="431" y="421"/>
                  </a:cubicBezTo>
                  <a:cubicBezTo>
                    <a:pt x="430" y="417"/>
                    <a:pt x="433" y="413"/>
                    <a:pt x="430" y="408"/>
                  </a:cubicBezTo>
                  <a:cubicBezTo>
                    <a:pt x="437" y="404"/>
                    <a:pt x="449" y="407"/>
                    <a:pt x="449" y="396"/>
                  </a:cubicBezTo>
                  <a:cubicBezTo>
                    <a:pt x="433" y="386"/>
                    <a:pt x="425" y="407"/>
                    <a:pt x="413" y="401"/>
                  </a:cubicBezTo>
                  <a:cubicBezTo>
                    <a:pt x="407" y="406"/>
                    <a:pt x="397" y="410"/>
                    <a:pt x="387" y="406"/>
                  </a:cubicBezTo>
                  <a:cubicBezTo>
                    <a:pt x="384" y="408"/>
                    <a:pt x="384" y="411"/>
                    <a:pt x="380" y="412"/>
                  </a:cubicBezTo>
                  <a:cubicBezTo>
                    <a:pt x="363" y="406"/>
                    <a:pt x="352" y="420"/>
                    <a:pt x="349" y="433"/>
                  </a:cubicBezTo>
                  <a:cubicBezTo>
                    <a:pt x="337" y="435"/>
                    <a:pt x="329" y="442"/>
                    <a:pt x="319" y="446"/>
                  </a:cubicBezTo>
                  <a:cubicBezTo>
                    <a:pt x="316" y="445"/>
                    <a:pt x="313" y="443"/>
                    <a:pt x="310" y="440"/>
                  </a:cubicBezTo>
                  <a:cubicBezTo>
                    <a:pt x="310" y="438"/>
                    <a:pt x="308" y="437"/>
                    <a:pt x="309" y="434"/>
                  </a:cubicBezTo>
                  <a:cubicBezTo>
                    <a:pt x="298" y="428"/>
                    <a:pt x="279" y="420"/>
                    <a:pt x="269" y="431"/>
                  </a:cubicBezTo>
                  <a:cubicBezTo>
                    <a:pt x="268" y="429"/>
                    <a:pt x="265" y="430"/>
                    <a:pt x="262" y="430"/>
                  </a:cubicBezTo>
                  <a:cubicBezTo>
                    <a:pt x="251" y="441"/>
                    <a:pt x="244" y="432"/>
                    <a:pt x="232" y="432"/>
                  </a:cubicBezTo>
                  <a:cubicBezTo>
                    <a:pt x="232" y="429"/>
                    <a:pt x="233" y="428"/>
                    <a:pt x="233" y="424"/>
                  </a:cubicBezTo>
                  <a:cubicBezTo>
                    <a:pt x="222" y="421"/>
                    <a:pt x="221" y="408"/>
                    <a:pt x="220" y="395"/>
                  </a:cubicBezTo>
                  <a:cubicBezTo>
                    <a:pt x="223" y="394"/>
                    <a:pt x="226" y="393"/>
                    <a:pt x="227" y="390"/>
                  </a:cubicBezTo>
                  <a:cubicBezTo>
                    <a:pt x="225" y="383"/>
                    <a:pt x="228" y="380"/>
                    <a:pt x="235" y="379"/>
                  </a:cubicBezTo>
                  <a:cubicBezTo>
                    <a:pt x="237" y="366"/>
                    <a:pt x="245" y="358"/>
                    <a:pt x="254" y="351"/>
                  </a:cubicBezTo>
                  <a:cubicBezTo>
                    <a:pt x="252" y="343"/>
                    <a:pt x="259" y="345"/>
                    <a:pt x="259" y="340"/>
                  </a:cubicBezTo>
                  <a:cubicBezTo>
                    <a:pt x="249" y="332"/>
                    <a:pt x="238" y="326"/>
                    <a:pt x="223" y="326"/>
                  </a:cubicBezTo>
                  <a:cubicBezTo>
                    <a:pt x="217" y="332"/>
                    <a:pt x="200" y="333"/>
                    <a:pt x="192" y="327"/>
                  </a:cubicBezTo>
                  <a:cubicBezTo>
                    <a:pt x="190" y="331"/>
                    <a:pt x="183" y="330"/>
                    <a:pt x="179" y="328"/>
                  </a:cubicBezTo>
                  <a:cubicBezTo>
                    <a:pt x="181" y="322"/>
                    <a:pt x="187" y="325"/>
                    <a:pt x="190" y="322"/>
                  </a:cubicBezTo>
                  <a:cubicBezTo>
                    <a:pt x="198" y="317"/>
                    <a:pt x="198" y="303"/>
                    <a:pt x="208" y="300"/>
                  </a:cubicBezTo>
                  <a:cubicBezTo>
                    <a:pt x="208" y="298"/>
                    <a:pt x="204" y="296"/>
                    <a:pt x="208" y="294"/>
                  </a:cubicBezTo>
                  <a:cubicBezTo>
                    <a:pt x="211" y="294"/>
                    <a:pt x="209" y="298"/>
                    <a:pt x="213" y="296"/>
                  </a:cubicBezTo>
                  <a:cubicBezTo>
                    <a:pt x="223" y="291"/>
                    <a:pt x="227" y="279"/>
                    <a:pt x="236" y="272"/>
                  </a:cubicBezTo>
                  <a:cubicBezTo>
                    <a:pt x="242" y="267"/>
                    <a:pt x="253" y="265"/>
                    <a:pt x="255" y="255"/>
                  </a:cubicBezTo>
                  <a:cubicBezTo>
                    <a:pt x="239" y="252"/>
                    <a:pt x="228" y="257"/>
                    <a:pt x="214" y="258"/>
                  </a:cubicBezTo>
                  <a:cubicBezTo>
                    <a:pt x="193" y="260"/>
                    <a:pt x="196" y="274"/>
                    <a:pt x="181" y="284"/>
                  </a:cubicBezTo>
                  <a:cubicBezTo>
                    <a:pt x="172" y="290"/>
                    <a:pt x="166" y="291"/>
                    <a:pt x="160" y="296"/>
                  </a:cubicBezTo>
                  <a:cubicBezTo>
                    <a:pt x="157" y="297"/>
                    <a:pt x="160" y="292"/>
                    <a:pt x="157" y="293"/>
                  </a:cubicBezTo>
                  <a:cubicBezTo>
                    <a:pt x="142" y="294"/>
                    <a:pt x="132" y="300"/>
                    <a:pt x="118" y="302"/>
                  </a:cubicBezTo>
                  <a:cubicBezTo>
                    <a:pt x="118" y="301"/>
                    <a:pt x="118" y="299"/>
                    <a:pt x="118" y="297"/>
                  </a:cubicBezTo>
                  <a:cubicBezTo>
                    <a:pt x="116" y="295"/>
                    <a:pt x="110" y="298"/>
                    <a:pt x="108" y="295"/>
                  </a:cubicBezTo>
                  <a:cubicBezTo>
                    <a:pt x="107" y="287"/>
                    <a:pt x="111" y="283"/>
                    <a:pt x="110" y="273"/>
                  </a:cubicBezTo>
                  <a:cubicBezTo>
                    <a:pt x="116" y="249"/>
                    <a:pt x="135" y="238"/>
                    <a:pt x="148" y="221"/>
                  </a:cubicBezTo>
                  <a:cubicBezTo>
                    <a:pt x="162" y="218"/>
                    <a:pt x="167" y="203"/>
                    <a:pt x="173" y="197"/>
                  </a:cubicBezTo>
                  <a:cubicBezTo>
                    <a:pt x="182" y="191"/>
                    <a:pt x="193" y="187"/>
                    <a:pt x="201" y="181"/>
                  </a:cubicBezTo>
                  <a:cubicBezTo>
                    <a:pt x="214" y="183"/>
                    <a:pt x="224" y="174"/>
                    <a:pt x="232" y="168"/>
                  </a:cubicBezTo>
                  <a:cubicBezTo>
                    <a:pt x="241" y="173"/>
                    <a:pt x="252" y="160"/>
                    <a:pt x="260" y="168"/>
                  </a:cubicBezTo>
                  <a:cubicBezTo>
                    <a:pt x="265" y="168"/>
                    <a:pt x="266" y="164"/>
                    <a:pt x="271" y="164"/>
                  </a:cubicBezTo>
                  <a:cubicBezTo>
                    <a:pt x="273" y="166"/>
                    <a:pt x="269" y="168"/>
                    <a:pt x="272" y="171"/>
                  </a:cubicBezTo>
                  <a:cubicBezTo>
                    <a:pt x="282" y="170"/>
                    <a:pt x="285" y="173"/>
                    <a:pt x="291" y="168"/>
                  </a:cubicBezTo>
                  <a:cubicBezTo>
                    <a:pt x="294" y="170"/>
                    <a:pt x="295" y="172"/>
                    <a:pt x="300" y="171"/>
                  </a:cubicBezTo>
                  <a:cubicBezTo>
                    <a:pt x="301" y="168"/>
                    <a:pt x="298" y="168"/>
                    <a:pt x="299" y="165"/>
                  </a:cubicBezTo>
                  <a:cubicBezTo>
                    <a:pt x="313" y="155"/>
                    <a:pt x="336" y="155"/>
                    <a:pt x="355" y="159"/>
                  </a:cubicBezTo>
                  <a:cubicBezTo>
                    <a:pt x="354" y="161"/>
                    <a:pt x="354" y="164"/>
                    <a:pt x="356" y="165"/>
                  </a:cubicBezTo>
                  <a:cubicBezTo>
                    <a:pt x="364" y="165"/>
                    <a:pt x="368" y="160"/>
                    <a:pt x="377" y="160"/>
                  </a:cubicBezTo>
                  <a:cubicBezTo>
                    <a:pt x="378" y="162"/>
                    <a:pt x="377" y="166"/>
                    <a:pt x="379" y="169"/>
                  </a:cubicBezTo>
                  <a:cubicBezTo>
                    <a:pt x="381" y="169"/>
                    <a:pt x="384" y="169"/>
                    <a:pt x="385" y="171"/>
                  </a:cubicBezTo>
                  <a:cubicBezTo>
                    <a:pt x="383" y="176"/>
                    <a:pt x="377" y="177"/>
                    <a:pt x="374" y="181"/>
                  </a:cubicBezTo>
                  <a:cubicBezTo>
                    <a:pt x="373" y="184"/>
                    <a:pt x="377" y="182"/>
                    <a:pt x="377" y="185"/>
                  </a:cubicBezTo>
                  <a:cubicBezTo>
                    <a:pt x="375" y="187"/>
                    <a:pt x="370" y="186"/>
                    <a:pt x="370" y="190"/>
                  </a:cubicBezTo>
                  <a:cubicBezTo>
                    <a:pt x="372" y="195"/>
                    <a:pt x="373" y="206"/>
                    <a:pt x="374" y="214"/>
                  </a:cubicBezTo>
                  <a:cubicBezTo>
                    <a:pt x="388" y="215"/>
                    <a:pt x="397" y="203"/>
                    <a:pt x="405" y="195"/>
                  </a:cubicBezTo>
                  <a:cubicBezTo>
                    <a:pt x="404" y="184"/>
                    <a:pt x="409" y="180"/>
                    <a:pt x="413" y="175"/>
                  </a:cubicBezTo>
                  <a:cubicBezTo>
                    <a:pt x="413" y="173"/>
                    <a:pt x="412" y="170"/>
                    <a:pt x="412" y="167"/>
                  </a:cubicBezTo>
                  <a:cubicBezTo>
                    <a:pt x="414" y="156"/>
                    <a:pt x="434" y="142"/>
                    <a:pt x="453" y="139"/>
                  </a:cubicBezTo>
                  <a:cubicBezTo>
                    <a:pt x="455" y="139"/>
                    <a:pt x="458" y="139"/>
                    <a:pt x="461" y="139"/>
                  </a:cubicBezTo>
                  <a:cubicBezTo>
                    <a:pt x="467" y="138"/>
                    <a:pt x="480" y="131"/>
                    <a:pt x="486" y="129"/>
                  </a:cubicBezTo>
                  <a:cubicBezTo>
                    <a:pt x="490" y="129"/>
                    <a:pt x="495" y="131"/>
                    <a:pt x="500" y="130"/>
                  </a:cubicBezTo>
                  <a:cubicBezTo>
                    <a:pt x="510" y="129"/>
                    <a:pt x="520" y="121"/>
                    <a:pt x="532" y="125"/>
                  </a:cubicBezTo>
                  <a:cubicBezTo>
                    <a:pt x="535" y="123"/>
                    <a:pt x="528" y="119"/>
                    <a:pt x="533" y="118"/>
                  </a:cubicBezTo>
                  <a:cubicBezTo>
                    <a:pt x="539" y="120"/>
                    <a:pt x="543" y="119"/>
                    <a:pt x="548" y="116"/>
                  </a:cubicBezTo>
                  <a:cubicBezTo>
                    <a:pt x="546" y="115"/>
                    <a:pt x="542" y="116"/>
                    <a:pt x="543" y="113"/>
                  </a:cubicBezTo>
                  <a:cubicBezTo>
                    <a:pt x="545" y="113"/>
                    <a:pt x="548" y="113"/>
                    <a:pt x="550" y="113"/>
                  </a:cubicBezTo>
                  <a:cubicBezTo>
                    <a:pt x="557" y="106"/>
                    <a:pt x="553" y="99"/>
                    <a:pt x="555" y="95"/>
                  </a:cubicBezTo>
                  <a:cubicBezTo>
                    <a:pt x="558" y="101"/>
                    <a:pt x="564" y="94"/>
                    <a:pt x="568" y="99"/>
                  </a:cubicBezTo>
                  <a:cubicBezTo>
                    <a:pt x="566" y="103"/>
                    <a:pt x="559" y="101"/>
                    <a:pt x="558" y="106"/>
                  </a:cubicBezTo>
                  <a:cubicBezTo>
                    <a:pt x="566" y="104"/>
                    <a:pt x="575" y="103"/>
                    <a:pt x="582" y="100"/>
                  </a:cubicBezTo>
                  <a:cubicBezTo>
                    <a:pt x="584" y="97"/>
                    <a:pt x="582" y="91"/>
                    <a:pt x="587" y="91"/>
                  </a:cubicBezTo>
                  <a:cubicBezTo>
                    <a:pt x="590" y="94"/>
                    <a:pt x="586" y="93"/>
                    <a:pt x="588" y="96"/>
                  </a:cubicBezTo>
                  <a:cubicBezTo>
                    <a:pt x="596" y="93"/>
                    <a:pt x="611" y="91"/>
                    <a:pt x="613" y="85"/>
                  </a:cubicBezTo>
                  <a:cubicBezTo>
                    <a:pt x="627" y="92"/>
                    <a:pt x="644" y="82"/>
                    <a:pt x="658" y="84"/>
                  </a:cubicBezTo>
                  <a:cubicBezTo>
                    <a:pt x="664" y="85"/>
                    <a:pt x="671" y="91"/>
                    <a:pt x="676" y="84"/>
                  </a:cubicBezTo>
                  <a:cubicBezTo>
                    <a:pt x="673" y="82"/>
                    <a:pt x="668" y="86"/>
                    <a:pt x="668" y="80"/>
                  </a:cubicBezTo>
                  <a:cubicBezTo>
                    <a:pt x="693" y="69"/>
                    <a:pt x="727" y="76"/>
                    <a:pt x="760" y="77"/>
                  </a:cubicBezTo>
                  <a:cubicBezTo>
                    <a:pt x="752" y="80"/>
                    <a:pt x="739" y="76"/>
                    <a:pt x="733" y="80"/>
                  </a:cubicBezTo>
                  <a:cubicBezTo>
                    <a:pt x="737" y="89"/>
                    <a:pt x="753" y="85"/>
                    <a:pt x="762" y="83"/>
                  </a:cubicBezTo>
                  <a:cubicBezTo>
                    <a:pt x="771" y="87"/>
                    <a:pt x="788" y="87"/>
                    <a:pt x="797" y="87"/>
                  </a:cubicBezTo>
                  <a:cubicBezTo>
                    <a:pt x="792" y="80"/>
                    <a:pt x="775" y="84"/>
                    <a:pt x="771" y="76"/>
                  </a:cubicBezTo>
                  <a:cubicBezTo>
                    <a:pt x="777" y="77"/>
                    <a:pt x="783" y="81"/>
                    <a:pt x="789" y="79"/>
                  </a:cubicBezTo>
                  <a:cubicBezTo>
                    <a:pt x="778" y="74"/>
                    <a:pt x="751" y="74"/>
                    <a:pt x="773" y="67"/>
                  </a:cubicBezTo>
                  <a:cubicBezTo>
                    <a:pt x="771" y="66"/>
                    <a:pt x="768" y="68"/>
                    <a:pt x="767" y="66"/>
                  </a:cubicBezTo>
                  <a:cubicBezTo>
                    <a:pt x="770" y="64"/>
                    <a:pt x="780" y="70"/>
                    <a:pt x="781" y="64"/>
                  </a:cubicBezTo>
                  <a:cubicBezTo>
                    <a:pt x="765" y="57"/>
                    <a:pt x="743" y="58"/>
                    <a:pt x="723" y="55"/>
                  </a:cubicBezTo>
                  <a:cubicBezTo>
                    <a:pt x="738" y="56"/>
                    <a:pt x="751" y="55"/>
                    <a:pt x="763" y="55"/>
                  </a:cubicBezTo>
                  <a:cubicBezTo>
                    <a:pt x="789" y="57"/>
                    <a:pt x="810" y="71"/>
                    <a:pt x="835" y="71"/>
                  </a:cubicBezTo>
                  <a:cubicBezTo>
                    <a:pt x="845" y="71"/>
                    <a:pt x="852" y="71"/>
                    <a:pt x="861" y="75"/>
                  </a:cubicBezTo>
                  <a:cubicBezTo>
                    <a:pt x="851" y="78"/>
                    <a:pt x="836" y="77"/>
                    <a:pt x="826" y="80"/>
                  </a:cubicBezTo>
                  <a:cubicBezTo>
                    <a:pt x="836" y="86"/>
                    <a:pt x="850" y="87"/>
                    <a:pt x="861" y="93"/>
                  </a:cubicBezTo>
                  <a:cubicBezTo>
                    <a:pt x="859" y="93"/>
                    <a:pt x="858" y="93"/>
                    <a:pt x="859" y="95"/>
                  </a:cubicBezTo>
                  <a:cubicBezTo>
                    <a:pt x="872" y="95"/>
                    <a:pt x="882" y="108"/>
                    <a:pt x="893" y="101"/>
                  </a:cubicBezTo>
                  <a:cubicBezTo>
                    <a:pt x="890" y="99"/>
                    <a:pt x="884" y="99"/>
                    <a:pt x="883" y="96"/>
                  </a:cubicBezTo>
                  <a:cubicBezTo>
                    <a:pt x="885" y="96"/>
                    <a:pt x="886" y="95"/>
                    <a:pt x="886" y="94"/>
                  </a:cubicBezTo>
                  <a:cubicBezTo>
                    <a:pt x="885" y="93"/>
                    <a:pt x="883" y="93"/>
                    <a:pt x="885" y="91"/>
                  </a:cubicBezTo>
                  <a:cubicBezTo>
                    <a:pt x="876" y="89"/>
                    <a:pt x="868" y="86"/>
                    <a:pt x="862" y="80"/>
                  </a:cubicBezTo>
                  <a:cubicBezTo>
                    <a:pt x="866" y="80"/>
                    <a:pt x="868" y="78"/>
                    <a:pt x="870" y="77"/>
                  </a:cubicBezTo>
                  <a:cubicBezTo>
                    <a:pt x="868" y="76"/>
                    <a:pt x="865" y="76"/>
                    <a:pt x="863" y="75"/>
                  </a:cubicBezTo>
                  <a:cubicBezTo>
                    <a:pt x="866" y="74"/>
                    <a:pt x="869" y="78"/>
                    <a:pt x="870" y="75"/>
                  </a:cubicBezTo>
                  <a:cubicBezTo>
                    <a:pt x="865" y="74"/>
                    <a:pt x="868" y="72"/>
                    <a:pt x="870" y="71"/>
                  </a:cubicBezTo>
                  <a:cubicBezTo>
                    <a:pt x="866" y="69"/>
                    <a:pt x="862" y="68"/>
                    <a:pt x="858" y="67"/>
                  </a:cubicBezTo>
                  <a:cubicBezTo>
                    <a:pt x="857" y="65"/>
                    <a:pt x="860" y="66"/>
                    <a:pt x="861" y="64"/>
                  </a:cubicBezTo>
                  <a:cubicBezTo>
                    <a:pt x="850" y="60"/>
                    <a:pt x="838" y="57"/>
                    <a:pt x="829" y="51"/>
                  </a:cubicBezTo>
                  <a:cubicBezTo>
                    <a:pt x="830" y="50"/>
                    <a:pt x="832" y="51"/>
                    <a:pt x="832" y="50"/>
                  </a:cubicBezTo>
                  <a:cubicBezTo>
                    <a:pt x="822" y="38"/>
                    <a:pt x="796" y="41"/>
                    <a:pt x="783" y="33"/>
                  </a:cubicBezTo>
                  <a:cubicBezTo>
                    <a:pt x="783" y="32"/>
                    <a:pt x="784" y="32"/>
                    <a:pt x="785" y="31"/>
                  </a:cubicBezTo>
                  <a:cubicBezTo>
                    <a:pt x="763" y="25"/>
                    <a:pt x="740" y="19"/>
                    <a:pt x="715" y="21"/>
                  </a:cubicBezTo>
                  <a:cubicBezTo>
                    <a:pt x="716" y="22"/>
                    <a:pt x="720" y="22"/>
                    <a:pt x="720" y="24"/>
                  </a:cubicBezTo>
                  <a:cubicBezTo>
                    <a:pt x="709" y="28"/>
                    <a:pt x="690" y="24"/>
                    <a:pt x="677" y="23"/>
                  </a:cubicBezTo>
                  <a:cubicBezTo>
                    <a:pt x="670" y="31"/>
                    <a:pt x="654" y="33"/>
                    <a:pt x="640" y="29"/>
                  </a:cubicBezTo>
                  <a:cubicBezTo>
                    <a:pt x="645" y="29"/>
                    <a:pt x="639" y="27"/>
                    <a:pt x="639" y="27"/>
                  </a:cubicBezTo>
                  <a:cubicBezTo>
                    <a:pt x="642" y="22"/>
                    <a:pt x="652" y="23"/>
                    <a:pt x="657" y="20"/>
                  </a:cubicBezTo>
                  <a:cubicBezTo>
                    <a:pt x="637" y="18"/>
                    <a:pt x="621" y="13"/>
                    <a:pt x="602" y="9"/>
                  </a:cubicBezTo>
                  <a:cubicBezTo>
                    <a:pt x="613" y="4"/>
                    <a:pt x="629" y="9"/>
                    <a:pt x="644" y="7"/>
                  </a:cubicBezTo>
                  <a:cubicBezTo>
                    <a:pt x="646" y="7"/>
                    <a:pt x="651" y="9"/>
                    <a:pt x="652" y="6"/>
                  </a:cubicBezTo>
                  <a:cubicBezTo>
                    <a:pt x="649" y="6"/>
                    <a:pt x="645" y="6"/>
                    <a:pt x="642" y="6"/>
                  </a:cubicBezTo>
                  <a:cubicBezTo>
                    <a:pt x="584" y="0"/>
                    <a:pt x="521" y="4"/>
                    <a:pt x="470" y="10"/>
                  </a:cubicBezTo>
                  <a:cubicBezTo>
                    <a:pt x="398" y="19"/>
                    <a:pt x="328" y="38"/>
                    <a:pt x="263" y="63"/>
                  </a:cubicBezTo>
                  <a:cubicBezTo>
                    <a:pt x="192" y="91"/>
                    <a:pt x="120" y="132"/>
                    <a:pt x="69" y="176"/>
                  </a:cubicBezTo>
                  <a:cubicBezTo>
                    <a:pt x="71" y="177"/>
                    <a:pt x="72" y="175"/>
                    <a:pt x="72" y="176"/>
                  </a:cubicBezTo>
                  <a:cubicBezTo>
                    <a:pt x="60" y="189"/>
                    <a:pt x="47" y="201"/>
                    <a:pt x="35" y="214"/>
                  </a:cubicBezTo>
                  <a:cubicBezTo>
                    <a:pt x="37" y="222"/>
                    <a:pt x="20" y="227"/>
                    <a:pt x="16" y="236"/>
                  </a:cubicBezTo>
                  <a:cubicBezTo>
                    <a:pt x="16" y="238"/>
                    <a:pt x="19" y="237"/>
                    <a:pt x="20" y="239"/>
                  </a:cubicBezTo>
                  <a:cubicBezTo>
                    <a:pt x="17" y="246"/>
                    <a:pt x="9" y="249"/>
                    <a:pt x="6" y="255"/>
                  </a:cubicBezTo>
                  <a:cubicBezTo>
                    <a:pt x="4" y="261"/>
                    <a:pt x="7" y="269"/>
                    <a:pt x="0" y="274"/>
                  </a:cubicBezTo>
                  <a:cubicBezTo>
                    <a:pt x="8" y="272"/>
                    <a:pt x="13" y="266"/>
                    <a:pt x="16" y="258"/>
                  </a:cubicBezTo>
                  <a:cubicBezTo>
                    <a:pt x="16" y="256"/>
                    <a:pt x="13" y="257"/>
                    <a:pt x="13" y="256"/>
                  </a:cubicBezTo>
                  <a:cubicBezTo>
                    <a:pt x="20" y="250"/>
                    <a:pt x="22" y="240"/>
                    <a:pt x="30" y="235"/>
                  </a:cubicBezTo>
                  <a:cubicBezTo>
                    <a:pt x="28" y="230"/>
                    <a:pt x="34" y="230"/>
                    <a:pt x="34" y="224"/>
                  </a:cubicBezTo>
                  <a:cubicBezTo>
                    <a:pt x="46" y="213"/>
                    <a:pt x="56" y="190"/>
                    <a:pt x="71" y="189"/>
                  </a:cubicBezTo>
                  <a:cubicBezTo>
                    <a:pt x="62" y="201"/>
                    <a:pt x="43" y="213"/>
                    <a:pt x="48" y="228"/>
                  </a:cubicBezTo>
                  <a:cubicBezTo>
                    <a:pt x="46" y="233"/>
                    <a:pt x="39" y="234"/>
                    <a:pt x="37" y="240"/>
                  </a:cubicBezTo>
                  <a:cubicBezTo>
                    <a:pt x="37" y="241"/>
                    <a:pt x="40" y="241"/>
                    <a:pt x="41" y="243"/>
                  </a:cubicBezTo>
                  <a:cubicBezTo>
                    <a:pt x="40" y="245"/>
                    <a:pt x="34" y="247"/>
                    <a:pt x="37" y="249"/>
                  </a:cubicBezTo>
                  <a:cubicBezTo>
                    <a:pt x="41" y="259"/>
                    <a:pt x="33" y="267"/>
                    <a:pt x="30" y="273"/>
                  </a:cubicBezTo>
                  <a:cubicBezTo>
                    <a:pt x="29" y="275"/>
                    <a:pt x="30" y="279"/>
                    <a:pt x="29" y="280"/>
                  </a:cubicBezTo>
                  <a:cubicBezTo>
                    <a:pt x="23" y="289"/>
                    <a:pt x="8" y="294"/>
                    <a:pt x="8" y="307"/>
                  </a:cubicBezTo>
                  <a:cubicBezTo>
                    <a:pt x="11" y="308"/>
                    <a:pt x="16" y="306"/>
                    <a:pt x="17" y="308"/>
                  </a:cubicBezTo>
                  <a:cubicBezTo>
                    <a:pt x="18" y="312"/>
                    <a:pt x="14" y="315"/>
                    <a:pt x="17" y="317"/>
                  </a:cubicBezTo>
                  <a:cubicBezTo>
                    <a:pt x="20" y="317"/>
                    <a:pt x="24" y="316"/>
                    <a:pt x="28" y="317"/>
                  </a:cubicBezTo>
                  <a:cubicBezTo>
                    <a:pt x="29" y="320"/>
                    <a:pt x="30" y="323"/>
                    <a:pt x="31" y="326"/>
                  </a:cubicBezTo>
                  <a:cubicBezTo>
                    <a:pt x="36" y="329"/>
                    <a:pt x="44" y="328"/>
                    <a:pt x="50" y="329"/>
                  </a:cubicBezTo>
                  <a:cubicBezTo>
                    <a:pt x="52" y="338"/>
                    <a:pt x="58" y="338"/>
                    <a:pt x="68" y="337"/>
                  </a:cubicBezTo>
                  <a:cubicBezTo>
                    <a:pt x="68" y="338"/>
                    <a:pt x="67" y="341"/>
                    <a:pt x="69" y="341"/>
                  </a:cubicBezTo>
                  <a:cubicBezTo>
                    <a:pt x="80" y="341"/>
                    <a:pt x="91" y="327"/>
                    <a:pt x="102" y="329"/>
                  </a:cubicBezTo>
                  <a:cubicBezTo>
                    <a:pt x="109" y="330"/>
                    <a:pt x="118" y="341"/>
                    <a:pt x="116" y="351"/>
                  </a:cubicBezTo>
                  <a:cubicBezTo>
                    <a:pt x="120" y="355"/>
                    <a:pt x="126" y="362"/>
                    <a:pt x="136" y="359"/>
                  </a:cubicBezTo>
                  <a:cubicBezTo>
                    <a:pt x="142" y="367"/>
                    <a:pt x="157" y="367"/>
                    <a:pt x="166" y="369"/>
                  </a:cubicBezTo>
                  <a:cubicBezTo>
                    <a:pt x="168" y="367"/>
                    <a:pt x="177" y="362"/>
                    <a:pt x="178" y="368"/>
                  </a:cubicBezTo>
                  <a:cubicBezTo>
                    <a:pt x="177" y="371"/>
                    <a:pt x="174" y="371"/>
                    <a:pt x="172" y="372"/>
                  </a:cubicBezTo>
                  <a:cubicBezTo>
                    <a:pt x="180" y="380"/>
                    <a:pt x="177" y="392"/>
                    <a:pt x="187" y="398"/>
                  </a:cubicBezTo>
                  <a:cubicBezTo>
                    <a:pt x="185" y="404"/>
                    <a:pt x="180" y="408"/>
                    <a:pt x="178" y="414"/>
                  </a:cubicBezTo>
                  <a:cubicBezTo>
                    <a:pt x="182" y="417"/>
                    <a:pt x="185" y="420"/>
                    <a:pt x="190" y="422"/>
                  </a:cubicBezTo>
                  <a:cubicBezTo>
                    <a:pt x="194" y="422"/>
                    <a:pt x="192" y="416"/>
                    <a:pt x="195" y="416"/>
                  </a:cubicBezTo>
                  <a:cubicBezTo>
                    <a:pt x="198" y="419"/>
                    <a:pt x="194" y="421"/>
                    <a:pt x="196" y="424"/>
                  </a:cubicBezTo>
                  <a:cubicBezTo>
                    <a:pt x="200" y="423"/>
                    <a:pt x="201" y="425"/>
                    <a:pt x="204" y="425"/>
                  </a:cubicBezTo>
                  <a:cubicBezTo>
                    <a:pt x="206" y="429"/>
                    <a:pt x="205" y="433"/>
                    <a:pt x="205" y="438"/>
                  </a:cubicBezTo>
                  <a:cubicBezTo>
                    <a:pt x="212" y="444"/>
                    <a:pt x="227" y="442"/>
                    <a:pt x="234" y="448"/>
                  </a:cubicBezTo>
                  <a:cubicBezTo>
                    <a:pt x="232" y="451"/>
                    <a:pt x="233" y="453"/>
                    <a:pt x="235" y="455"/>
                  </a:cubicBezTo>
                  <a:cubicBezTo>
                    <a:pt x="240" y="455"/>
                    <a:pt x="241" y="451"/>
                    <a:pt x="246" y="451"/>
                  </a:cubicBezTo>
                  <a:cubicBezTo>
                    <a:pt x="245" y="454"/>
                    <a:pt x="245" y="457"/>
                    <a:pt x="244" y="461"/>
                  </a:cubicBezTo>
                  <a:cubicBezTo>
                    <a:pt x="248" y="465"/>
                    <a:pt x="258" y="461"/>
                    <a:pt x="261" y="458"/>
                  </a:cubicBezTo>
                  <a:cubicBezTo>
                    <a:pt x="258" y="455"/>
                    <a:pt x="255" y="453"/>
                    <a:pt x="254" y="449"/>
                  </a:cubicBezTo>
                  <a:cubicBezTo>
                    <a:pt x="267" y="441"/>
                    <a:pt x="288" y="428"/>
                    <a:pt x="297" y="447"/>
                  </a:cubicBezTo>
                  <a:cubicBezTo>
                    <a:pt x="289" y="457"/>
                    <a:pt x="298" y="467"/>
                    <a:pt x="301" y="477"/>
                  </a:cubicBezTo>
                  <a:cubicBezTo>
                    <a:pt x="301" y="479"/>
                    <a:pt x="298" y="479"/>
                    <a:pt x="297" y="480"/>
                  </a:cubicBezTo>
                  <a:cubicBezTo>
                    <a:pt x="298" y="483"/>
                    <a:pt x="299" y="486"/>
                    <a:pt x="299" y="490"/>
                  </a:cubicBezTo>
                  <a:cubicBezTo>
                    <a:pt x="297" y="490"/>
                    <a:pt x="297" y="492"/>
                    <a:pt x="294" y="491"/>
                  </a:cubicBezTo>
                  <a:cubicBezTo>
                    <a:pt x="297" y="502"/>
                    <a:pt x="292" y="510"/>
                    <a:pt x="286" y="515"/>
                  </a:cubicBezTo>
                  <a:cubicBezTo>
                    <a:pt x="286" y="521"/>
                    <a:pt x="291" y="521"/>
                    <a:pt x="290" y="526"/>
                  </a:cubicBezTo>
                  <a:cubicBezTo>
                    <a:pt x="281" y="532"/>
                    <a:pt x="276" y="543"/>
                    <a:pt x="261" y="543"/>
                  </a:cubicBezTo>
                  <a:cubicBezTo>
                    <a:pt x="259" y="546"/>
                    <a:pt x="259" y="551"/>
                    <a:pt x="257" y="553"/>
                  </a:cubicBezTo>
                  <a:cubicBezTo>
                    <a:pt x="252" y="552"/>
                    <a:pt x="250" y="554"/>
                    <a:pt x="248" y="556"/>
                  </a:cubicBezTo>
                  <a:cubicBezTo>
                    <a:pt x="248" y="558"/>
                    <a:pt x="248" y="561"/>
                    <a:pt x="248" y="564"/>
                  </a:cubicBezTo>
                  <a:cubicBezTo>
                    <a:pt x="239" y="569"/>
                    <a:pt x="217" y="562"/>
                    <a:pt x="225" y="581"/>
                  </a:cubicBezTo>
                  <a:cubicBezTo>
                    <a:pt x="222" y="582"/>
                    <a:pt x="219" y="585"/>
                    <a:pt x="215" y="586"/>
                  </a:cubicBezTo>
                  <a:cubicBezTo>
                    <a:pt x="217" y="596"/>
                    <a:pt x="208" y="597"/>
                    <a:pt x="203" y="601"/>
                  </a:cubicBezTo>
                  <a:cubicBezTo>
                    <a:pt x="209" y="605"/>
                    <a:pt x="201" y="610"/>
                    <a:pt x="205" y="615"/>
                  </a:cubicBezTo>
                  <a:cubicBezTo>
                    <a:pt x="201" y="617"/>
                    <a:pt x="199" y="623"/>
                    <a:pt x="201" y="629"/>
                  </a:cubicBezTo>
                  <a:cubicBezTo>
                    <a:pt x="203" y="631"/>
                    <a:pt x="208" y="630"/>
                    <a:pt x="211" y="631"/>
                  </a:cubicBezTo>
                  <a:cubicBezTo>
                    <a:pt x="211" y="634"/>
                    <a:pt x="208" y="635"/>
                    <a:pt x="210" y="637"/>
                  </a:cubicBezTo>
                  <a:cubicBezTo>
                    <a:pt x="214" y="639"/>
                    <a:pt x="216" y="632"/>
                    <a:pt x="218" y="634"/>
                  </a:cubicBezTo>
                  <a:cubicBezTo>
                    <a:pt x="219" y="637"/>
                    <a:pt x="217" y="637"/>
                    <a:pt x="217" y="640"/>
                  </a:cubicBezTo>
                  <a:cubicBezTo>
                    <a:pt x="207" y="643"/>
                    <a:pt x="188" y="653"/>
                    <a:pt x="187" y="660"/>
                  </a:cubicBezTo>
                  <a:cubicBezTo>
                    <a:pt x="185" y="668"/>
                    <a:pt x="190" y="675"/>
                    <a:pt x="193" y="682"/>
                  </a:cubicBezTo>
                  <a:cubicBezTo>
                    <a:pt x="191" y="685"/>
                    <a:pt x="185" y="686"/>
                    <a:pt x="186" y="691"/>
                  </a:cubicBezTo>
                  <a:cubicBezTo>
                    <a:pt x="186" y="697"/>
                    <a:pt x="193" y="695"/>
                    <a:pt x="199" y="699"/>
                  </a:cubicBezTo>
                  <a:cubicBezTo>
                    <a:pt x="207" y="704"/>
                    <a:pt x="210" y="718"/>
                    <a:pt x="214" y="728"/>
                  </a:cubicBezTo>
                  <a:cubicBezTo>
                    <a:pt x="217" y="733"/>
                    <a:pt x="221" y="736"/>
                    <a:pt x="223" y="740"/>
                  </a:cubicBezTo>
                  <a:cubicBezTo>
                    <a:pt x="232" y="756"/>
                    <a:pt x="237" y="779"/>
                    <a:pt x="243" y="796"/>
                  </a:cubicBezTo>
                  <a:cubicBezTo>
                    <a:pt x="252" y="797"/>
                    <a:pt x="248" y="802"/>
                    <a:pt x="249" y="808"/>
                  </a:cubicBezTo>
                  <a:cubicBezTo>
                    <a:pt x="251" y="822"/>
                    <a:pt x="274" y="831"/>
                    <a:pt x="263" y="850"/>
                  </a:cubicBezTo>
                  <a:cubicBezTo>
                    <a:pt x="266" y="857"/>
                    <a:pt x="272" y="860"/>
                    <a:pt x="277" y="866"/>
                  </a:cubicBezTo>
                  <a:cubicBezTo>
                    <a:pt x="280" y="869"/>
                    <a:pt x="281" y="875"/>
                    <a:pt x="285" y="878"/>
                  </a:cubicBezTo>
                  <a:cubicBezTo>
                    <a:pt x="292" y="886"/>
                    <a:pt x="308" y="891"/>
                    <a:pt x="319" y="897"/>
                  </a:cubicBezTo>
                  <a:cubicBezTo>
                    <a:pt x="332" y="904"/>
                    <a:pt x="343" y="917"/>
                    <a:pt x="353" y="924"/>
                  </a:cubicBezTo>
                  <a:cubicBezTo>
                    <a:pt x="353" y="935"/>
                    <a:pt x="369" y="936"/>
                    <a:pt x="372" y="946"/>
                  </a:cubicBezTo>
                  <a:cubicBezTo>
                    <a:pt x="373" y="948"/>
                    <a:pt x="371" y="952"/>
                    <a:pt x="371" y="954"/>
                  </a:cubicBezTo>
                  <a:cubicBezTo>
                    <a:pt x="372" y="962"/>
                    <a:pt x="377" y="971"/>
                    <a:pt x="377" y="983"/>
                  </a:cubicBezTo>
                  <a:cubicBezTo>
                    <a:pt x="376" y="1001"/>
                    <a:pt x="382" y="1026"/>
                    <a:pt x="370" y="1034"/>
                  </a:cubicBezTo>
                  <a:cubicBezTo>
                    <a:pt x="369" y="1040"/>
                    <a:pt x="375" y="1040"/>
                    <a:pt x="376" y="1045"/>
                  </a:cubicBezTo>
                  <a:cubicBezTo>
                    <a:pt x="373" y="1055"/>
                    <a:pt x="369" y="1064"/>
                    <a:pt x="375" y="1072"/>
                  </a:cubicBezTo>
                  <a:cubicBezTo>
                    <a:pt x="370" y="1078"/>
                    <a:pt x="372" y="1092"/>
                    <a:pt x="375" y="1099"/>
                  </a:cubicBezTo>
                  <a:cubicBezTo>
                    <a:pt x="367" y="1106"/>
                    <a:pt x="373" y="1114"/>
                    <a:pt x="366" y="1121"/>
                  </a:cubicBezTo>
                  <a:cubicBezTo>
                    <a:pt x="366" y="1124"/>
                    <a:pt x="369" y="1125"/>
                    <a:pt x="369" y="1129"/>
                  </a:cubicBezTo>
                  <a:cubicBezTo>
                    <a:pt x="361" y="1138"/>
                    <a:pt x="368" y="1145"/>
                    <a:pt x="371" y="1155"/>
                  </a:cubicBezTo>
                  <a:cubicBezTo>
                    <a:pt x="370" y="1158"/>
                    <a:pt x="366" y="1158"/>
                    <a:pt x="364" y="1161"/>
                  </a:cubicBezTo>
                  <a:cubicBezTo>
                    <a:pt x="372" y="1189"/>
                    <a:pt x="385" y="1225"/>
                    <a:pt x="368" y="1251"/>
                  </a:cubicBezTo>
                  <a:cubicBezTo>
                    <a:pt x="372" y="1256"/>
                    <a:pt x="368" y="1273"/>
                    <a:pt x="362" y="1278"/>
                  </a:cubicBezTo>
                  <a:cubicBezTo>
                    <a:pt x="367" y="1285"/>
                    <a:pt x="365" y="1291"/>
                    <a:pt x="367" y="1299"/>
                  </a:cubicBezTo>
                  <a:cubicBezTo>
                    <a:pt x="369" y="1304"/>
                    <a:pt x="375" y="1305"/>
                    <a:pt x="376" y="1310"/>
                  </a:cubicBezTo>
                  <a:cubicBezTo>
                    <a:pt x="376" y="1314"/>
                    <a:pt x="374" y="1318"/>
                    <a:pt x="374" y="1323"/>
                  </a:cubicBezTo>
                  <a:cubicBezTo>
                    <a:pt x="374" y="1327"/>
                    <a:pt x="378" y="1333"/>
                    <a:pt x="376" y="1339"/>
                  </a:cubicBezTo>
                  <a:cubicBezTo>
                    <a:pt x="380" y="1342"/>
                    <a:pt x="382" y="1347"/>
                    <a:pt x="388" y="1349"/>
                  </a:cubicBezTo>
                  <a:cubicBezTo>
                    <a:pt x="392" y="1350"/>
                    <a:pt x="390" y="1345"/>
                    <a:pt x="393" y="1346"/>
                  </a:cubicBezTo>
                  <a:cubicBezTo>
                    <a:pt x="395" y="1346"/>
                    <a:pt x="395" y="1348"/>
                    <a:pt x="398" y="1348"/>
                  </a:cubicBezTo>
                  <a:cubicBezTo>
                    <a:pt x="397" y="1350"/>
                    <a:pt x="396" y="1351"/>
                    <a:pt x="395" y="1353"/>
                  </a:cubicBezTo>
                  <a:cubicBezTo>
                    <a:pt x="397" y="1356"/>
                    <a:pt x="402" y="1354"/>
                    <a:pt x="403" y="1357"/>
                  </a:cubicBezTo>
                  <a:cubicBezTo>
                    <a:pt x="401" y="1358"/>
                    <a:pt x="399" y="1358"/>
                    <a:pt x="397" y="1358"/>
                  </a:cubicBezTo>
                  <a:cubicBezTo>
                    <a:pt x="399" y="1363"/>
                    <a:pt x="399" y="1369"/>
                    <a:pt x="396" y="1373"/>
                  </a:cubicBezTo>
                  <a:cubicBezTo>
                    <a:pt x="397" y="1376"/>
                    <a:pt x="400" y="1377"/>
                    <a:pt x="402" y="1378"/>
                  </a:cubicBezTo>
                  <a:cubicBezTo>
                    <a:pt x="398" y="1384"/>
                    <a:pt x="406" y="1386"/>
                    <a:pt x="403" y="1391"/>
                  </a:cubicBezTo>
                  <a:cubicBezTo>
                    <a:pt x="399" y="1390"/>
                    <a:pt x="396" y="1389"/>
                    <a:pt x="392" y="1390"/>
                  </a:cubicBezTo>
                  <a:cubicBezTo>
                    <a:pt x="395" y="1396"/>
                    <a:pt x="394" y="1402"/>
                    <a:pt x="402" y="1404"/>
                  </a:cubicBezTo>
                  <a:cubicBezTo>
                    <a:pt x="403" y="1397"/>
                    <a:pt x="397" y="1397"/>
                    <a:pt x="396" y="1393"/>
                  </a:cubicBezTo>
                  <a:cubicBezTo>
                    <a:pt x="398" y="1393"/>
                    <a:pt x="401" y="1393"/>
                    <a:pt x="402" y="1392"/>
                  </a:cubicBezTo>
                  <a:cubicBezTo>
                    <a:pt x="407" y="1396"/>
                    <a:pt x="404" y="1403"/>
                    <a:pt x="405" y="1409"/>
                  </a:cubicBezTo>
                  <a:cubicBezTo>
                    <a:pt x="405" y="1412"/>
                    <a:pt x="409" y="1414"/>
                    <a:pt x="405" y="1416"/>
                  </a:cubicBezTo>
                  <a:cubicBezTo>
                    <a:pt x="401" y="1411"/>
                    <a:pt x="398" y="1403"/>
                    <a:pt x="388" y="1406"/>
                  </a:cubicBezTo>
                  <a:cubicBezTo>
                    <a:pt x="386" y="1407"/>
                    <a:pt x="390" y="1408"/>
                    <a:pt x="390" y="1410"/>
                  </a:cubicBezTo>
                  <a:cubicBezTo>
                    <a:pt x="388" y="1412"/>
                    <a:pt x="383" y="1412"/>
                    <a:pt x="383" y="1417"/>
                  </a:cubicBezTo>
                  <a:cubicBezTo>
                    <a:pt x="390" y="1419"/>
                    <a:pt x="401" y="1418"/>
                    <a:pt x="407" y="1425"/>
                  </a:cubicBezTo>
                  <a:cubicBezTo>
                    <a:pt x="406" y="1426"/>
                    <a:pt x="405" y="1428"/>
                    <a:pt x="405" y="1430"/>
                  </a:cubicBezTo>
                  <a:cubicBezTo>
                    <a:pt x="407" y="1435"/>
                    <a:pt x="421" y="1434"/>
                    <a:pt x="419" y="1441"/>
                  </a:cubicBezTo>
                  <a:cubicBezTo>
                    <a:pt x="414" y="1442"/>
                    <a:pt x="414" y="1435"/>
                    <a:pt x="410" y="1438"/>
                  </a:cubicBezTo>
                  <a:cubicBezTo>
                    <a:pt x="409" y="1444"/>
                    <a:pt x="415" y="1442"/>
                    <a:pt x="415" y="1446"/>
                  </a:cubicBezTo>
                  <a:cubicBezTo>
                    <a:pt x="414" y="1448"/>
                    <a:pt x="413" y="1450"/>
                    <a:pt x="410" y="1450"/>
                  </a:cubicBezTo>
                  <a:cubicBezTo>
                    <a:pt x="411" y="1441"/>
                    <a:pt x="401" y="1430"/>
                    <a:pt x="394" y="1440"/>
                  </a:cubicBezTo>
                  <a:cubicBezTo>
                    <a:pt x="394" y="1444"/>
                    <a:pt x="399" y="1442"/>
                    <a:pt x="401" y="1445"/>
                  </a:cubicBezTo>
                  <a:cubicBezTo>
                    <a:pt x="401" y="1447"/>
                    <a:pt x="398" y="1446"/>
                    <a:pt x="399" y="1449"/>
                  </a:cubicBezTo>
                  <a:cubicBezTo>
                    <a:pt x="412" y="1451"/>
                    <a:pt x="404" y="1466"/>
                    <a:pt x="413" y="1470"/>
                  </a:cubicBezTo>
                  <a:cubicBezTo>
                    <a:pt x="417" y="1466"/>
                    <a:pt x="411" y="1462"/>
                    <a:pt x="412" y="1460"/>
                  </a:cubicBezTo>
                  <a:cubicBezTo>
                    <a:pt x="414" y="1464"/>
                    <a:pt x="421" y="1459"/>
                    <a:pt x="421" y="1468"/>
                  </a:cubicBezTo>
                  <a:cubicBezTo>
                    <a:pt x="420" y="1470"/>
                    <a:pt x="418" y="1470"/>
                    <a:pt x="415" y="1470"/>
                  </a:cubicBezTo>
                  <a:cubicBezTo>
                    <a:pt x="418" y="1474"/>
                    <a:pt x="415" y="1480"/>
                    <a:pt x="418" y="1481"/>
                  </a:cubicBezTo>
                  <a:cubicBezTo>
                    <a:pt x="423" y="1484"/>
                    <a:pt x="422" y="1473"/>
                    <a:pt x="426" y="1472"/>
                  </a:cubicBezTo>
                  <a:cubicBezTo>
                    <a:pt x="426" y="1478"/>
                    <a:pt x="432" y="1482"/>
                    <a:pt x="436" y="1487"/>
                  </a:cubicBezTo>
                  <a:cubicBezTo>
                    <a:pt x="433" y="1487"/>
                    <a:pt x="431" y="1489"/>
                    <a:pt x="431" y="1493"/>
                  </a:cubicBezTo>
                  <a:cubicBezTo>
                    <a:pt x="434" y="1493"/>
                    <a:pt x="434" y="1495"/>
                    <a:pt x="437" y="1494"/>
                  </a:cubicBezTo>
                  <a:cubicBezTo>
                    <a:pt x="436" y="1489"/>
                    <a:pt x="438" y="1485"/>
                    <a:pt x="441" y="1484"/>
                  </a:cubicBezTo>
                  <a:cubicBezTo>
                    <a:pt x="443" y="1487"/>
                    <a:pt x="449" y="1486"/>
                    <a:pt x="448" y="1493"/>
                  </a:cubicBezTo>
                  <a:cubicBezTo>
                    <a:pt x="445" y="1495"/>
                    <a:pt x="444" y="1490"/>
                    <a:pt x="440" y="1492"/>
                  </a:cubicBezTo>
                  <a:cubicBezTo>
                    <a:pt x="440" y="1494"/>
                    <a:pt x="437" y="1494"/>
                    <a:pt x="437" y="1497"/>
                  </a:cubicBezTo>
                  <a:cubicBezTo>
                    <a:pt x="444" y="1497"/>
                    <a:pt x="447" y="1505"/>
                    <a:pt x="453" y="1506"/>
                  </a:cubicBezTo>
                  <a:cubicBezTo>
                    <a:pt x="457" y="1507"/>
                    <a:pt x="461" y="1501"/>
                    <a:pt x="465" y="1505"/>
                  </a:cubicBezTo>
                  <a:cubicBezTo>
                    <a:pt x="460" y="1508"/>
                    <a:pt x="451" y="1506"/>
                    <a:pt x="448" y="1509"/>
                  </a:cubicBezTo>
                  <a:cubicBezTo>
                    <a:pt x="448" y="1511"/>
                    <a:pt x="449" y="1512"/>
                    <a:pt x="449" y="1515"/>
                  </a:cubicBezTo>
                  <a:cubicBezTo>
                    <a:pt x="458" y="1514"/>
                    <a:pt x="459" y="1521"/>
                    <a:pt x="466" y="1519"/>
                  </a:cubicBezTo>
                  <a:cubicBezTo>
                    <a:pt x="465" y="1521"/>
                    <a:pt x="463" y="1521"/>
                    <a:pt x="464" y="1524"/>
                  </a:cubicBezTo>
                  <a:cubicBezTo>
                    <a:pt x="473" y="1522"/>
                    <a:pt x="472" y="1531"/>
                    <a:pt x="479" y="1531"/>
                  </a:cubicBezTo>
                  <a:cubicBezTo>
                    <a:pt x="481" y="1528"/>
                    <a:pt x="476" y="1530"/>
                    <a:pt x="477" y="1527"/>
                  </a:cubicBezTo>
                  <a:cubicBezTo>
                    <a:pt x="482" y="1527"/>
                    <a:pt x="484" y="1528"/>
                    <a:pt x="487" y="1529"/>
                  </a:cubicBezTo>
                  <a:cubicBezTo>
                    <a:pt x="487" y="1531"/>
                    <a:pt x="485" y="1532"/>
                    <a:pt x="486" y="1535"/>
                  </a:cubicBezTo>
                  <a:cubicBezTo>
                    <a:pt x="491" y="1538"/>
                    <a:pt x="501" y="1536"/>
                    <a:pt x="504" y="1541"/>
                  </a:cubicBezTo>
                  <a:cubicBezTo>
                    <a:pt x="504" y="1535"/>
                    <a:pt x="508" y="1540"/>
                    <a:pt x="511" y="1539"/>
                  </a:cubicBezTo>
                  <a:cubicBezTo>
                    <a:pt x="511" y="1537"/>
                    <a:pt x="511" y="1535"/>
                    <a:pt x="512" y="1535"/>
                  </a:cubicBezTo>
                  <a:cubicBezTo>
                    <a:pt x="515" y="1536"/>
                    <a:pt x="527" y="1540"/>
                    <a:pt x="528" y="1535"/>
                  </a:cubicBezTo>
                  <a:cubicBezTo>
                    <a:pt x="513" y="1528"/>
                    <a:pt x="499" y="1520"/>
                    <a:pt x="491" y="1506"/>
                  </a:cubicBezTo>
                  <a:cubicBezTo>
                    <a:pt x="482" y="1502"/>
                    <a:pt x="475" y="1506"/>
                    <a:pt x="470" y="1511"/>
                  </a:cubicBezTo>
                  <a:cubicBezTo>
                    <a:pt x="469" y="1509"/>
                    <a:pt x="467" y="1508"/>
                    <a:pt x="468" y="1505"/>
                  </a:cubicBezTo>
                  <a:cubicBezTo>
                    <a:pt x="476" y="1505"/>
                    <a:pt x="482" y="1498"/>
                    <a:pt x="489" y="1502"/>
                  </a:cubicBezTo>
                  <a:cubicBezTo>
                    <a:pt x="488" y="1493"/>
                    <a:pt x="473" y="1488"/>
                    <a:pt x="478" y="1479"/>
                  </a:cubicBezTo>
                  <a:cubicBezTo>
                    <a:pt x="481" y="1475"/>
                    <a:pt x="487" y="1479"/>
                    <a:pt x="490" y="1474"/>
                  </a:cubicBezTo>
                  <a:cubicBezTo>
                    <a:pt x="490" y="1471"/>
                    <a:pt x="490" y="1467"/>
                    <a:pt x="490" y="1464"/>
                  </a:cubicBezTo>
                  <a:cubicBezTo>
                    <a:pt x="495" y="1459"/>
                    <a:pt x="503" y="1460"/>
                    <a:pt x="505" y="1454"/>
                  </a:cubicBezTo>
                  <a:cubicBezTo>
                    <a:pt x="512" y="1439"/>
                    <a:pt x="477" y="1439"/>
                    <a:pt x="478" y="1421"/>
                  </a:cubicBezTo>
                  <a:cubicBezTo>
                    <a:pt x="484" y="1417"/>
                    <a:pt x="489" y="1412"/>
                    <a:pt x="500" y="1414"/>
                  </a:cubicBezTo>
                  <a:cubicBezTo>
                    <a:pt x="499" y="1408"/>
                    <a:pt x="505" y="1409"/>
                    <a:pt x="504" y="1404"/>
                  </a:cubicBezTo>
                  <a:cubicBezTo>
                    <a:pt x="503" y="1400"/>
                    <a:pt x="500" y="1399"/>
                    <a:pt x="501" y="1394"/>
                  </a:cubicBezTo>
                  <a:cubicBezTo>
                    <a:pt x="502" y="1390"/>
                    <a:pt x="508" y="1390"/>
                    <a:pt x="511" y="1388"/>
                  </a:cubicBezTo>
                  <a:cubicBezTo>
                    <a:pt x="511" y="1384"/>
                    <a:pt x="503" y="1388"/>
                    <a:pt x="504" y="1383"/>
                  </a:cubicBezTo>
                  <a:cubicBezTo>
                    <a:pt x="511" y="1380"/>
                    <a:pt x="512" y="1390"/>
                    <a:pt x="520" y="1388"/>
                  </a:cubicBezTo>
                  <a:cubicBezTo>
                    <a:pt x="524" y="1384"/>
                    <a:pt x="521" y="1375"/>
                    <a:pt x="515" y="1375"/>
                  </a:cubicBezTo>
                  <a:cubicBezTo>
                    <a:pt x="512" y="1375"/>
                    <a:pt x="514" y="1381"/>
                    <a:pt x="510" y="1380"/>
                  </a:cubicBezTo>
                  <a:cubicBezTo>
                    <a:pt x="507" y="1377"/>
                    <a:pt x="503" y="1375"/>
                    <a:pt x="499" y="1373"/>
                  </a:cubicBezTo>
                  <a:cubicBezTo>
                    <a:pt x="500" y="1367"/>
                    <a:pt x="497" y="1360"/>
                    <a:pt x="500" y="1354"/>
                  </a:cubicBezTo>
                  <a:cubicBezTo>
                    <a:pt x="510" y="1360"/>
                    <a:pt x="523" y="1369"/>
                    <a:pt x="537" y="1361"/>
                  </a:cubicBezTo>
                  <a:cubicBezTo>
                    <a:pt x="538" y="1355"/>
                    <a:pt x="532" y="1356"/>
                    <a:pt x="531" y="1350"/>
                  </a:cubicBezTo>
                  <a:cubicBezTo>
                    <a:pt x="536" y="1347"/>
                    <a:pt x="535" y="1337"/>
                    <a:pt x="541" y="1335"/>
                  </a:cubicBezTo>
                  <a:cubicBezTo>
                    <a:pt x="554" y="1341"/>
                    <a:pt x="579" y="1336"/>
                    <a:pt x="597" y="1335"/>
                  </a:cubicBezTo>
                  <a:cubicBezTo>
                    <a:pt x="598" y="1332"/>
                    <a:pt x="599" y="1330"/>
                    <a:pt x="599" y="1327"/>
                  </a:cubicBezTo>
                  <a:cubicBezTo>
                    <a:pt x="614" y="1325"/>
                    <a:pt x="614" y="1300"/>
                    <a:pt x="599" y="1299"/>
                  </a:cubicBezTo>
                  <a:cubicBezTo>
                    <a:pt x="620" y="1282"/>
                    <a:pt x="573" y="1279"/>
                    <a:pt x="587" y="1266"/>
                  </a:cubicBezTo>
                  <a:cubicBezTo>
                    <a:pt x="591" y="1267"/>
                    <a:pt x="592" y="1271"/>
                    <a:pt x="595" y="1275"/>
                  </a:cubicBezTo>
                  <a:cubicBezTo>
                    <a:pt x="598" y="1275"/>
                    <a:pt x="601" y="1276"/>
                    <a:pt x="605" y="1277"/>
                  </a:cubicBezTo>
                  <a:cubicBezTo>
                    <a:pt x="606" y="1278"/>
                    <a:pt x="607" y="1280"/>
                    <a:pt x="609" y="1280"/>
                  </a:cubicBezTo>
                  <a:cubicBezTo>
                    <a:pt x="616" y="1284"/>
                    <a:pt x="630" y="1287"/>
                    <a:pt x="637" y="1288"/>
                  </a:cubicBezTo>
                  <a:cubicBezTo>
                    <a:pt x="660" y="1291"/>
                    <a:pt x="663" y="1270"/>
                    <a:pt x="677" y="1265"/>
                  </a:cubicBezTo>
                  <a:cubicBezTo>
                    <a:pt x="677" y="1262"/>
                    <a:pt x="679" y="1261"/>
                    <a:pt x="678" y="1257"/>
                  </a:cubicBezTo>
                  <a:cubicBezTo>
                    <a:pt x="681" y="1255"/>
                    <a:pt x="683" y="1252"/>
                    <a:pt x="686" y="1250"/>
                  </a:cubicBezTo>
                  <a:cubicBezTo>
                    <a:pt x="716" y="1246"/>
                    <a:pt x="716" y="1213"/>
                    <a:pt x="742" y="1205"/>
                  </a:cubicBezTo>
                  <a:cubicBezTo>
                    <a:pt x="744" y="1201"/>
                    <a:pt x="747" y="1198"/>
                    <a:pt x="750" y="1195"/>
                  </a:cubicBezTo>
                  <a:cubicBezTo>
                    <a:pt x="752" y="1189"/>
                    <a:pt x="753" y="1182"/>
                    <a:pt x="756" y="1177"/>
                  </a:cubicBezTo>
                  <a:cubicBezTo>
                    <a:pt x="746" y="1167"/>
                    <a:pt x="761" y="1157"/>
                    <a:pt x="759" y="1146"/>
                  </a:cubicBezTo>
                  <a:cubicBezTo>
                    <a:pt x="764" y="1145"/>
                    <a:pt x="763" y="1151"/>
                    <a:pt x="768" y="1151"/>
                  </a:cubicBezTo>
                  <a:cubicBezTo>
                    <a:pt x="770" y="1141"/>
                    <a:pt x="775" y="1142"/>
                    <a:pt x="783" y="1139"/>
                  </a:cubicBezTo>
                  <a:cubicBezTo>
                    <a:pt x="786" y="1138"/>
                    <a:pt x="788" y="1134"/>
                    <a:pt x="791" y="1133"/>
                  </a:cubicBezTo>
                  <a:cubicBezTo>
                    <a:pt x="798" y="1130"/>
                    <a:pt x="805" y="1131"/>
                    <a:pt x="811" y="1129"/>
                  </a:cubicBezTo>
                  <a:cubicBezTo>
                    <a:pt x="815" y="1129"/>
                    <a:pt x="815" y="1134"/>
                    <a:pt x="819" y="1134"/>
                  </a:cubicBezTo>
                  <a:cubicBezTo>
                    <a:pt x="818" y="1128"/>
                    <a:pt x="824" y="1124"/>
                    <a:pt x="833" y="1127"/>
                  </a:cubicBezTo>
                  <a:cubicBezTo>
                    <a:pt x="833" y="1124"/>
                    <a:pt x="830" y="1122"/>
                    <a:pt x="834" y="1121"/>
                  </a:cubicBezTo>
                  <a:cubicBezTo>
                    <a:pt x="837" y="1121"/>
                    <a:pt x="834" y="1126"/>
                    <a:pt x="837" y="1125"/>
                  </a:cubicBezTo>
                  <a:cubicBezTo>
                    <a:pt x="846" y="1122"/>
                    <a:pt x="851" y="1125"/>
                    <a:pt x="859" y="1120"/>
                  </a:cubicBezTo>
                  <a:cubicBezTo>
                    <a:pt x="859" y="1123"/>
                    <a:pt x="857" y="1123"/>
                    <a:pt x="858" y="1126"/>
                  </a:cubicBezTo>
                  <a:cubicBezTo>
                    <a:pt x="862" y="1128"/>
                    <a:pt x="868" y="1129"/>
                    <a:pt x="873" y="1130"/>
                  </a:cubicBezTo>
                  <a:cubicBezTo>
                    <a:pt x="879" y="1124"/>
                    <a:pt x="882" y="1115"/>
                    <a:pt x="896" y="1117"/>
                  </a:cubicBezTo>
                  <a:cubicBezTo>
                    <a:pt x="900" y="1098"/>
                    <a:pt x="912" y="1088"/>
                    <a:pt x="926" y="1079"/>
                  </a:cubicBezTo>
                  <a:cubicBezTo>
                    <a:pt x="930" y="1067"/>
                    <a:pt x="929" y="1050"/>
                    <a:pt x="943" y="1047"/>
                  </a:cubicBezTo>
                  <a:cubicBezTo>
                    <a:pt x="943" y="1032"/>
                    <a:pt x="953" y="1025"/>
                    <a:pt x="956" y="1013"/>
                  </a:cubicBezTo>
                  <a:cubicBezTo>
                    <a:pt x="958" y="1004"/>
                    <a:pt x="955" y="989"/>
                    <a:pt x="961" y="984"/>
                  </a:cubicBezTo>
                  <a:cubicBezTo>
                    <a:pt x="961" y="980"/>
                    <a:pt x="961" y="975"/>
                    <a:pt x="961" y="971"/>
                  </a:cubicBezTo>
                  <a:cubicBezTo>
                    <a:pt x="966" y="968"/>
                    <a:pt x="968" y="963"/>
                    <a:pt x="970" y="959"/>
                  </a:cubicBezTo>
                  <a:cubicBezTo>
                    <a:pt x="973" y="960"/>
                    <a:pt x="973" y="965"/>
                    <a:pt x="977" y="965"/>
                  </a:cubicBezTo>
                  <a:cubicBezTo>
                    <a:pt x="991" y="962"/>
                    <a:pt x="990" y="944"/>
                    <a:pt x="1004" y="940"/>
                  </a:cubicBezTo>
                  <a:cubicBezTo>
                    <a:pt x="1004" y="936"/>
                    <a:pt x="1006" y="934"/>
                    <a:pt x="1008" y="933"/>
                  </a:cubicBezTo>
                  <a:cubicBezTo>
                    <a:pt x="1011" y="932"/>
                    <a:pt x="1014" y="932"/>
                    <a:pt x="1017" y="931"/>
                  </a:cubicBezTo>
                  <a:cubicBezTo>
                    <a:pt x="1018" y="929"/>
                    <a:pt x="1018" y="926"/>
                    <a:pt x="1021" y="925"/>
                  </a:cubicBezTo>
                  <a:cubicBezTo>
                    <a:pt x="1036" y="921"/>
                    <a:pt x="1039" y="905"/>
                    <a:pt x="1051" y="897"/>
                  </a:cubicBezTo>
                  <a:cubicBezTo>
                    <a:pt x="1050" y="890"/>
                    <a:pt x="1056" y="881"/>
                    <a:pt x="1055" y="872"/>
                  </a:cubicBezTo>
                  <a:cubicBezTo>
                    <a:pt x="1055" y="866"/>
                    <a:pt x="1052" y="860"/>
                    <a:pt x="1053" y="853"/>
                  </a:cubicBezTo>
                  <a:close/>
                  <a:moveTo>
                    <a:pt x="629" y="83"/>
                  </a:moveTo>
                  <a:cubicBezTo>
                    <a:pt x="632" y="83"/>
                    <a:pt x="634" y="84"/>
                    <a:pt x="636" y="84"/>
                  </a:cubicBezTo>
                  <a:cubicBezTo>
                    <a:pt x="629" y="88"/>
                    <a:pt x="614" y="82"/>
                    <a:pt x="629" y="83"/>
                  </a:cubicBezTo>
                  <a:close/>
                  <a:moveTo>
                    <a:pt x="575" y="91"/>
                  </a:moveTo>
                  <a:cubicBezTo>
                    <a:pt x="574" y="93"/>
                    <a:pt x="570" y="94"/>
                    <a:pt x="567" y="95"/>
                  </a:cubicBezTo>
                  <a:cubicBezTo>
                    <a:pt x="568" y="92"/>
                    <a:pt x="571" y="91"/>
                    <a:pt x="575" y="91"/>
                  </a:cubicBezTo>
                  <a:close/>
                  <a:moveTo>
                    <a:pt x="295" y="159"/>
                  </a:moveTo>
                  <a:cubicBezTo>
                    <a:pt x="297" y="159"/>
                    <a:pt x="298" y="159"/>
                    <a:pt x="300" y="159"/>
                  </a:cubicBezTo>
                  <a:cubicBezTo>
                    <a:pt x="301" y="162"/>
                    <a:pt x="297" y="161"/>
                    <a:pt x="295" y="161"/>
                  </a:cubicBezTo>
                  <a:cubicBezTo>
                    <a:pt x="295" y="160"/>
                    <a:pt x="295" y="160"/>
                    <a:pt x="295" y="159"/>
                  </a:cubicBezTo>
                  <a:close/>
                  <a:moveTo>
                    <a:pt x="220" y="632"/>
                  </a:moveTo>
                  <a:cubicBezTo>
                    <a:pt x="217" y="633"/>
                    <a:pt x="215" y="632"/>
                    <a:pt x="214" y="629"/>
                  </a:cubicBezTo>
                  <a:cubicBezTo>
                    <a:pt x="217" y="626"/>
                    <a:pt x="222" y="628"/>
                    <a:pt x="220" y="632"/>
                  </a:cubicBezTo>
                  <a:close/>
                  <a:moveTo>
                    <a:pt x="320" y="452"/>
                  </a:moveTo>
                  <a:cubicBezTo>
                    <a:pt x="320" y="450"/>
                    <a:pt x="320" y="448"/>
                    <a:pt x="321" y="447"/>
                  </a:cubicBezTo>
                  <a:cubicBezTo>
                    <a:pt x="324" y="447"/>
                    <a:pt x="323" y="452"/>
                    <a:pt x="320" y="452"/>
                  </a:cubicBezTo>
                  <a:close/>
                  <a:moveTo>
                    <a:pt x="411" y="1395"/>
                  </a:moveTo>
                  <a:cubicBezTo>
                    <a:pt x="408" y="1394"/>
                    <a:pt x="408" y="1398"/>
                    <a:pt x="405" y="1396"/>
                  </a:cubicBezTo>
                  <a:cubicBezTo>
                    <a:pt x="408" y="1395"/>
                    <a:pt x="409" y="1392"/>
                    <a:pt x="411" y="1392"/>
                  </a:cubicBezTo>
                  <a:cubicBezTo>
                    <a:pt x="411" y="1393"/>
                    <a:pt x="411" y="1394"/>
                    <a:pt x="411" y="1395"/>
                  </a:cubicBezTo>
                  <a:close/>
                  <a:moveTo>
                    <a:pt x="434" y="437"/>
                  </a:moveTo>
                  <a:cubicBezTo>
                    <a:pt x="432" y="448"/>
                    <a:pt x="416" y="441"/>
                    <a:pt x="416" y="436"/>
                  </a:cubicBezTo>
                  <a:cubicBezTo>
                    <a:pt x="416" y="431"/>
                    <a:pt x="426" y="426"/>
                    <a:pt x="431" y="424"/>
                  </a:cubicBezTo>
                  <a:cubicBezTo>
                    <a:pt x="432" y="431"/>
                    <a:pt x="435" y="434"/>
                    <a:pt x="434" y="437"/>
                  </a:cubicBezTo>
                  <a:close/>
                  <a:moveTo>
                    <a:pt x="498" y="1532"/>
                  </a:moveTo>
                  <a:cubicBezTo>
                    <a:pt x="499" y="1532"/>
                    <a:pt x="500" y="1532"/>
                    <a:pt x="501" y="1532"/>
                  </a:cubicBezTo>
                  <a:cubicBezTo>
                    <a:pt x="502" y="1536"/>
                    <a:pt x="497" y="1536"/>
                    <a:pt x="498" y="1532"/>
                  </a:cubicBezTo>
                  <a:close/>
                  <a:moveTo>
                    <a:pt x="484" y="1514"/>
                  </a:moveTo>
                  <a:cubicBezTo>
                    <a:pt x="480" y="1521"/>
                    <a:pt x="469" y="1510"/>
                    <a:pt x="473" y="1522"/>
                  </a:cubicBezTo>
                  <a:cubicBezTo>
                    <a:pt x="475" y="1521"/>
                    <a:pt x="477" y="1521"/>
                    <a:pt x="477" y="1518"/>
                  </a:cubicBezTo>
                  <a:cubicBezTo>
                    <a:pt x="480" y="1520"/>
                    <a:pt x="483" y="1522"/>
                    <a:pt x="487" y="1522"/>
                  </a:cubicBezTo>
                  <a:cubicBezTo>
                    <a:pt x="483" y="1525"/>
                    <a:pt x="476" y="1522"/>
                    <a:pt x="469" y="1522"/>
                  </a:cubicBezTo>
                  <a:cubicBezTo>
                    <a:pt x="471" y="1514"/>
                    <a:pt x="461" y="1517"/>
                    <a:pt x="459" y="1513"/>
                  </a:cubicBezTo>
                  <a:cubicBezTo>
                    <a:pt x="468" y="1517"/>
                    <a:pt x="475" y="1510"/>
                    <a:pt x="484" y="1514"/>
                  </a:cubicBezTo>
                  <a:close/>
                  <a:moveTo>
                    <a:pt x="531" y="1330"/>
                  </a:moveTo>
                  <a:cubicBezTo>
                    <a:pt x="535" y="1329"/>
                    <a:pt x="531" y="1337"/>
                    <a:pt x="535" y="1336"/>
                  </a:cubicBezTo>
                  <a:cubicBezTo>
                    <a:pt x="532" y="1339"/>
                    <a:pt x="529" y="1333"/>
                    <a:pt x="531" y="1330"/>
                  </a:cubicBezTo>
                  <a:close/>
                  <a:moveTo>
                    <a:pt x="621" y="485"/>
                  </a:moveTo>
                  <a:cubicBezTo>
                    <a:pt x="619" y="485"/>
                    <a:pt x="616" y="485"/>
                    <a:pt x="615" y="484"/>
                  </a:cubicBezTo>
                  <a:cubicBezTo>
                    <a:pt x="615" y="482"/>
                    <a:pt x="623" y="481"/>
                    <a:pt x="621" y="485"/>
                  </a:cubicBezTo>
                  <a:close/>
                  <a:moveTo>
                    <a:pt x="682" y="1248"/>
                  </a:moveTo>
                  <a:cubicBezTo>
                    <a:pt x="682" y="1241"/>
                    <a:pt x="689" y="1242"/>
                    <a:pt x="693" y="1238"/>
                  </a:cubicBezTo>
                  <a:cubicBezTo>
                    <a:pt x="699" y="1234"/>
                    <a:pt x="701" y="1222"/>
                    <a:pt x="711" y="1226"/>
                  </a:cubicBezTo>
                  <a:cubicBezTo>
                    <a:pt x="705" y="1236"/>
                    <a:pt x="695" y="1244"/>
                    <a:pt x="682" y="1248"/>
                  </a:cubicBezTo>
                  <a:close/>
                  <a:moveTo>
                    <a:pt x="765" y="695"/>
                  </a:moveTo>
                  <a:cubicBezTo>
                    <a:pt x="762" y="695"/>
                    <a:pt x="759" y="694"/>
                    <a:pt x="758" y="693"/>
                  </a:cubicBezTo>
                  <a:cubicBezTo>
                    <a:pt x="759" y="691"/>
                    <a:pt x="767" y="691"/>
                    <a:pt x="765" y="695"/>
                  </a:cubicBezTo>
                  <a:close/>
                  <a:moveTo>
                    <a:pt x="782" y="687"/>
                  </a:moveTo>
                  <a:cubicBezTo>
                    <a:pt x="786" y="683"/>
                    <a:pt x="782" y="679"/>
                    <a:pt x="779" y="677"/>
                  </a:cubicBezTo>
                  <a:cubicBezTo>
                    <a:pt x="783" y="669"/>
                    <a:pt x="786" y="680"/>
                    <a:pt x="792" y="677"/>
                  </a:cubicBezTo>
                  <a:cubicBezTo>
                    <a:pt x="794" y="678"/>
                    <a:pt x="793" y="681"/>
                    <a:pt x="793" y="683"/>
                  </a:cubicBezTo>
                  <a:cubicBezTo>
                    <a:pt x="787" y="683"/>
                    <a:pt x="792" y="690"/>
                    <a:pt x="789" y="694"/>
                  </a:cubicBezTo>
                  <a:cubicBezTo>
                    <a:pt x="787" y="692"/>
                    <a:pt x="788" y="686"/>
                    <a:pt x="782" y="687"/>
                  </a:cubicBezTo>
                  <a:close/>
                  <a:moveTo>
                    <a:pt x="815" y="713"/>
                  </a:moveTo>
                  <a:cubicBezTo>
                    <a:pt x="809" y="709"/>
                    <a:pt x="801" y="712"/>
                    <a:pt x="790" y="708"/>
                  </a:cubicBezTo>
                  <a:cubicBezTo>
                    <a:pt x="790" y="706"/>
                    <a:pt x="787" y="703"/>
                    <a:pt x="789" y="701"/>
                  </a:cubicBezTo>
                  <a:cubicBezTo>
                    <a:pt x="796" y="712"/>
                    <a:pt x="810" y="705"/>
                    <a:pt x="821" y="709"/>
                  </a:cubicBezTo>
                  <a:cubicBezTo>
                    <a:pt x="822" y="713"/>
                    <a:pt x="818" y="712"/>
                    <a:pt x="815" y="713"/>
                  </a:cubicBezTo>
                  <a:close/>
                  <a:moveTo>
                    <a:pt x="793" y="32"/>
                  </a:moveTo>
                  <a:cubicBezTo>
                    <a:pt x="796" y="32"/>
                    <a:pt x="797" y="34"/>
                    <a:pt x="797" y="34"/>
                  </a:cubicBezTo>
                  <a:cubicBezTo>
                    <a:pt x="815" y="41"/>
                    <a:pt x="798" y="29"/>
                    <a:pt x="793" y="32"/>
                  </a:cubicBezTo>
                  <a:close/>
                  <a:moveTo>
                    <a:pt x="1228" y="306"/>
                  </a:moveTo>
                  <a:cubicBezTo>
                    <a:pt x="1231" y="308"/>
                    <a:pt x="1234" y="313"/>
                    <a:pt x="1237" y="317"/>
                  </a:cubicBezTo>
                  <a:cubicBezTo>
                    <a:pt x="1239" y="319"/>
                    <a:pt x="1244" y="325"/>
                    <a:pt x="1239" y="317"/>
                  </a:cubicBezTo>
                  <a:cubicBezTo>
                    <a:pt x="1237" y="315"/>
                    <a:pt x="1232" y="307"/>
                    <a:pt x="1228" y="306"/>
                  </a:cubicBezTo>
                  <a:close/>
                  <a:moveTo>
                    <a:pt x="1245" y="328"/>
                  </a:moveTo>
                  <a:cubicBezTo>
                    <a:pt x="1256" y="344"/>
                    <a:pt x="1269" y="361"/>
                    <a:pt x="1281" y="376"/>
                  </a:cubicBezTo>
                  <a:cubicBezTo>
                    <a:pt x="1285" y="381"/>
                    <a:pt x="1288" y="389"/>
                    <a:pt x="1293" y="391"/>
                  </a:cubicBezTo>
                  <a:cubicBezTo>
                    <a:pt x="1278" y="371"/>
                    <a:pt x="1263" y="344"/>
                    <a:pt x="1245" y="328"/>
                  </a:cubicBezTo>
                  <a:close/>
                  <a:moveTo>
                    <a:pt x="1296" y="400"/>
                  </a:moveTo>
                  <a:cubicBezTo>
                    <a:pt x="1297" y="404"/>
                    <a:pt x="1299" y="406"/>
                    <a:pt x="1300" y="410"/>
                  </a:cubicBezTo>
                  <a:cubicBezTo>
                    <a:pt x="1298" y="411"/>
                    <a:pt x="1297" y="407"/>
                    <a:pt x="1296" y="410"/>
                  </a:cubicBezTo>
                  <a:cubicBezTo>
                    <a:pt x="1298" y="425"/>
                    <a:pt x="1314" y="440"/>
                    <a:pt x="1307" y="453"/>
                  </a:cubicBezTo>
                  <a:cubicBezTo>
                    <a:pt x="1303" y="455"/>
                    <a:pt x="1301" y="447"/>
                    <a:pt x="1300" y="452"/>
                  </a:cubicBezTo>
                  <a:cubicBezTo>
                    <a:pt x="1300" y="456"/>
                    <a:pt x="1302" y="458"/>
                    <a:pt x="1301" y="462"/>
                  </a:cubicBezTo>
                  <a:cubicBezTo>
                    <a:pt x="1298" y="463"/>
                    <a:pt x="1299" y="461"/>
                    <a:pt x="1296" y="461"/>
                  </a:cubicBezTo>
                  <a:cubicBezTo>
                    <a:pt x="1297" y="469"/>
                    <a:pt x="1299" y="474"/>
                    <a:pt x="1300" y="481"/>
                  </a:cubicBezTo>
                  <a:cubicBezTo>
                    <a:pt x="1292" y="486"/>
                    <a:pt x="1300" y="501"/>
                    <a:pt x="1293" y="507"/>
                  </a:cubicBezTo>
                  <a:cubicBezTo>
                    <a:pt x="1292" y="517"/>
                    <a:pt x="1302" y="524"/>
                    <a:pt x="1304" y="533"/>
                  </a:cubicBezTo>
                  <a:cubicBezTo>
                    <a:pt x="1305" y="537"/>
                    <a:pt x="1303" y="541"/>
                    <a:pt x="1304" y="545"/>
                  </a:cubicBezTo>
                  <a:cubicBezTo>
                    <a:pt x="1306" y="558"/>
                    <a:pt x="1313" y="563"/>
                    <a:pt x="1312" y="577"/>
                  </a:cubicBezTo>
                  <a:cubicBezTo>
                    <a:pt x="1311" y="588"/>
                    <a:pt x="1311" y="600"/>
                    <a:pt x="1305" y="607"/>
                  </a:cubicBezTo>
                  <a:cubicBezTo>
                    <a:pt x="1315" y="615"/>
                    <a:pt x="1309" y="632"/>
                    <a:pt x="1312" y="645"/>
                  </a:cubicBezTo>
                  <a:cubicBezTo>
                    <a:pt x="1312" y="647"/>
                    <a:pt x="1316" y="649"/>
                    <a:pt x="1317" y="653"/>
                  </a:cubicBezTo>
                  <a:cubicBezTo>
                    <a:pt x="1320" y="659"/>
                    <a:pt x="1319" y="661"/>
                    <a:pt x="1324" y="662"/>
                  </a:cubicBezTo>
                  <a:cubicBezTo>
                    <a:pt x="1326" y="682"/>
                    <a:pt x="1341" y="698"/>
                    <a:pt x="1344" y="717"/>
                  </a:cubicBezTo>
                  <a:cubicBezTo>
                    <a:pt x="1345" y="719"/>
                    <a:pt x="1343" y="723"/>
                    <a:pt x="1343" y="725"/>
                  </a:cubicBezTo>
                  <a:cubicBezTo>
                    <a:pt x="1344" y="737"/>
                    <a:pt x="1350" y="745"/>
                    <a:pt x="1355" y="755"/>
                  </a:cubicBezTo>
                  <a:cubicBezTo>
                    <a:pt x="1365" y="776"/>
                    <a:pt x="1370" y="801"/>
                    <a:pt x="1380" y="820"/>
                  </a:cubicBezTo>
                  <a:cubicBezTo>
                    <a:pt x="1396" y="812"/>
                    <a:pt x="1405" y="826"/>
                    <a:pt x="1408" y="840"/>
                  </a:cubicBezTo>
                  <a:cubicBezTo>
                    <a:pt x="1414" y="837"/>
                    <a:pt x="1416" y="836"/>
                    <a:pt x="1421" y="833"/>
                  </a:cubicBezTo>
                  <a:cubicBezTo>
                    <a:pt x="1432" y="842"/>
                    <a:pt x="1424" y="871"/>
                    <a:pt x="1431" y="885"/>
                  </a:cubicBezTo>
                  <a:cubicBezTo>
                    <a:pt x="1435" y="676"/>
                    <a:pt x="1375" y="519"/>
                    <a:pt x="1296" y="400"/>
                  </a:cubicBezTo>
                  <a:close/>
                  <a:moveTo>
                    <a:pt x="1419" y="1003"/>
                  </a:moveTo>
                  <a:cubicBezTo>
                    <a:pt x="1420" y="987"/>
                    <a:pt x="1425" y="975"/>
                    <a:pt x="1425" y="959"/>
                  </a:cubicBezTo>
                  <a:cubicBezTo>
                    <a:pt x="1423" y="969"/>
                    <a:pt x="1418" y="990"/>
                    <a:pt x="1419" y="1003"/>
                  </a:cubicBezTo>
                  <a:close/>
                  <a:moveTo>
                    <a:pt x="1365" y="1188"/>
                  </a:moveTo>
                  <a:cubicBezTo>
                    <a:pt x="1359" y="1197"/>
                    <a:pt x="1354" y="1212"/>
                    <a:pt x="1349" y="1222"/>
                  </a:cubicBezTo>
                  <a:cubicBezTo>
                    <a:pt x="1348" y="1224"/>
                    <a:pt x="1343" y="1230"/>
                    <a:pt x="1346" y="1230"/>
                  </a:cubicBezTo>
                  <a:cubicBezTo>
                    <a:pt x="1351" y="1220"/>
                    <a:pt x="1356" y="1206"/>
                    <a:pt x="1361" y="1196"/>
                  </a:cubicBezTo>
                  <a:cubicBezTo>
                    <a:pt x="1362" y="1193"/>
                    <a:pt x="1367" y="1185"/>
                    <a:pt x="1365" y="1188"/>
                  </a:cubicBezTo>
                  <a:close/>
                  <a:moveTo>
                    <a:pt x="1336" y="1249"/>
                  </a:moveTo>
                  <a:cubicBezTo>
                    <a:pt x="1334" y="1253"/>
                    <a:pt x="1328" y="1260"/>
                    <a:pt x="1331" y="1260"/>
                  </a:cubicBezTo>
                  <a:cubicBezTo>
                    <a:pt x="1331" y="1256"/>
                    <a:pt x="1336" y="1251"/>
                    <a:pt x="1339" y="1246"/>
                  </a:cubicBezTo>
                  <a:cubicBezTo>
                    <a:pt x="1340" y="1242"/>
                    <a:pt x="1345" y="1231"/>
                    <a:pt x="1343" y="1234"/>
                  </a:cubicBezTo>
                  <a:cubicBezTo>
                    <a:pt x="1341" y="1237"/>
                    <a:pt x="1338" y="1244"/>
                    <a:pt x="1336" y="12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8F8F8"/>
                </a:gs>
                <a:gs pos="100000">
                  <a:srgbClr val="737373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  <a:effectLst>
              <a:outerShdw blurRad="1270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>
                <a:defRPr/>
              </a:pPr>
              <a:endParaRPr lang="de-DE"/>
            </a:p>
          </p:txBody>
        </p:sp>
        <p:pic>
          <p:nvPicPr>
            <p:cNvPr id="28" name="Picture 11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61801" y="1646373"/>
              <a:ext cx="2810884" cy="21112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251740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_h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Globe with </a:t>
            </a:r>
            <a:r>
              <a:rPr lang="de-DE" b="0" noProof="1" smtClean="0"/>
              <a:t>5 </a:t>
            </a:r>
            <a:r>
              <a:rPr lang="de-DE" b="0" noProof="1"/>
              <a:t>items</a:t>
            </a:r>
            <a:endParaRPr lang="en-US" dirty="0"/>
          </a:p>
        </p:txBody>
      </p:sp>
      <p:sp>
        <p:nvSpPr>
          <p:cNvPr id="3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5" name="Gruppieren 4"/>
          <p:cNvGrpSpPr/>
          <p:nvPr/>
        </p:nvGrpSpPr>
        <p:grpSpPr bwMode="gray">
          <a:xfrm>
            <a:off x="323852" y="1552575"/>
            <a:ext cx="5820079" cy="721950"/>
            <a:chOff x="323852" y="1552575"/>
            <a:chExt cx="5820079" cy="721950"/>
          </a:xfrm>
        </p:grpSpPr>
        <p:sp>
          <p:nvSpPr>
            <p:cNvPr id="4" name="Rechteck 3"/>
            <p:cNvSpPr/>
            <p:nvPr/>
          </p:nvSpPr>
          <p:spPr bwMode="gray">
            <a:xfrm>
              <a:off x="323852" y="1552575"/>
              <a:ext cx="5820079" cy="360000"/>
            </a:xfrm>
            <a:custGeom>
              <a:avLst/>
              <a:gdLst/>
              <a:ahLst/>
              <a:cxnLst/>
              <a:rect l="l" t="t" r="r" b="b"/>
              <a:pathLst>
                <a:path w="5820079" h="360000">
                  <a:moveTo>
                    <a:pt x="0" y="0"/>
                  </a:moveTo>
                  <a:lnTo>
                    <a:pt x="5820079" y="0"/>
                  </a:lnTo>
                  <a:cubicBezTo>
                    <a:pt x="5542774" y="68825"/>
                    <a:pt x="5287260" y="192783"/>
                    <a:pt x="5065618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29" name="Rechteck 28"/>
            <p:cNvSpPr/>
            <p:nvPr/>
          </p:nvSpPr>
          <p:spPr bwMode="gray">
            <a:xfrm>
              <a:off x="323852" y="1914525"/>
              <a:ext cx="5063010" cy="360000"/>
            </a:xfrm>
            <a:custGeom>
              <a:avLst/>
              <a:gdLst/>
              <a:ahLst/>
              <a:cxnLst/>
              <a:rect l="l" t="t" r="r" b="b"/>
              <a:pathLst>
                <a:path w="5063010" h="360000">
                  <a:moveTo>
                    <a:pt x="0" y="0"/>
                  </a:moveTo>
                  <a:lnTo>
                    <a:pt x="5063010" y="0"/>
                  </a:lnTo>
                  <a:cubicBezTo>
                    <a:pt x="4920146" y="102963"/>
                    <a:pt x="4791828" y="224521"/>
                    <a:pt x="4679694" y="360000"/>
                  </a:cubicBezTo>
                  <a:lnTo>
                    <a:pt x="0" y="360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6" name="Gruppieren 5"/>
          <p:cNvGrpSpPr/>
          <p:nvPr/>
        </p:nvGrpSpPr>
        <p:grpSpPr bwMode="gray">
          <a:xfrm>
            <a:off x="323852" y="2434125"/>
            <a:ext cx="4559450" cy="721950"/>
            <a:chOff x="323852" y="2434125"/>
            <a:chExt cx="4559450" cy="721950"/>
          </a:xfrm>
        </p:grpSpPr>
        <p:sp>
          <p:nvSpPr>
            <p:cNvPr id="53" name="Rechteck 52"/>
            <p:cNvSpPr/>
            <p:nvPr/>
          </p:nvSpPr>
          <p:spPr bwMode="gray">
            <a:xfrm>
              <a:off x="323852" y="2434125"/>
              <a:ext cx="4559450" cy="360000"/>
            </a:xfrm>
            <a:custGeom>
              <a:avLst/>
              <a:gdLst/>
              <a:ahLst/>
              <a:cxnLst/>
              <a:rect l="l" t="t" r="r" b="b"/>
              <a:pathLst>
                <a:path w="4559450" h="360000">
                  <a:moveTo>
                    <a:pt x="0" y="0"/>
                  </a:moveTo>
                  <a:lnTo>
                    <a:pt x="4559450" y="0"/>
                  </a:lnTo>
                  <a:cubicBezTo>
                    <a:pt x="4481130" y="112349"/>
                    <a:pt x="4413755" y="232778"/>
                    <a:pt x="4359195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This text can be replaced with your text.</a:t>
              </a:r>
            </a:p>
          </p:txBody>
        </p:sp>
        <p:sp>
          <p:nvSpPr>
            <p:cNvPr id="55" name="Rechteck 54"/>
            <p:cNvSpPr/>
            <p:nvPr/>
          </p:nvSpPr>
          <p:spPr bwMode="gray">
            <a:xfrm>
              <a:off x="323852" y="2796075"/>
              <a:ext cx="4358256" cy="360000"/>
            </a:xfrm>
            <a:custGeom>
              <a:avLst/>
              <a:gdLst/>
              <a:ahLst/>
              <a:cxnLst/>
              <a:rect l="l" t="t" r="r" b="b"/>
              <a:pathLst>
                <a:path w="4358256" h="360000">
                  <a:moveTo>
                    <a:pt x="0" y="0"/>
                  </a:moveTo>
                  <a:lnTo>
                    <a:pt x="4358256" y="0"/>
                  </a:lnTo>
                  <a:cubicBezTo>
                    <a:pt x="4306579" y="114641"/>
                    <a:pt x="4265623" y="234943"/>
                    <a:pt x="4237734" y="360000"/>
                  </a:cubicBezTo>
                  <a:lnTo>
                    <a:pt x="0" y="360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8" name="Gruppieren 7"/>
          <p:cNvGrpSpPr/>
          <p:nvPr/>
        </p:nvGrpSpPr>
        <p:grpSpPr bwMode="gray">
          <a:xfrm>
            <a:off x="323852" y="4197225"/>
            <a:ext cx="4557138" cy="721950"/>
            <a:chOff x="323852" y="4197225"/>
            <a:chExt cx="4557138" cy="721950"/>
          </a:xfrm>
        </p:grpSpPr>
        <p:sp>
          <p:nvSpPr>
            <p:cNvPr id="57" name="Rechteck 56"/>
            <p:cNvSpPr/>
            <p:nvPr/>
          </p:nvSpPr>
          <p:spPr bwMode="gray">
            <a:xfrm>
              <a:off x="323852" y="4197225"/>
              <a:ext cx="4356766" cy="360000"/>
            </a:xfrm>
            <a:custGeom>
              <a:avLst/>
              <a:gdLst/>
              <a:ahLst/>
              <a:cxnLst/>
              <a:rect l="l" t="t" r="r" b="b"/>
              <a:pathLst>
                <a:path w="4356766" h="360000">
                  <a:moveTo>
                    <a:pt x="0" y="0"/>
                  </a:moveTo>
                  <a:lnTo>
                    <a:pt x="4236939" y="0"/>
                  </a:lnTo>
                  <a:cubicBezTo>
                    <a:pt x="4264668" y="125015"/>
                    <a:pt x="4305416" y="245304"/>
                    <a:pt x="4356766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This text can be replaced with your text.</a:t>
              </a:r>
            </a:p>
          </p:txBody>
        </p:sp>
        <p:sp>
          <p:nvSpPr>
            <p:cNvPr id="58" name="Rechteck 57"/>
            <p:cNvSpPr/>
            <p:nvPr/>
          </p:nvSpPr>
          <p:spPr bwMode="gray">
            <a:xfrm>
              <a:off x="323852" y="4559175"/>
              <a:ext cx="4557138" cy="360000"/>
            </a:xfrm>
            <a:custGeom>
              <a:avLst/>
              <a:gdLst/>
              <a:ahLst/>
              <a:cxnLst/>
              <a:rect l="l" t="t" r="r" b="b"/>
              <a:pathLst>
                <a:path w="4557138" h="360000">
                  <a:moveTo>
                    <a:pt x="0" y="0"/>
                  </a:moveTo>
                  <a:lnTo>
                    <a:pt x="4357706" y="0"/>
                  </a:lnTo>
                  <a:cubicBezTo>
                    <a:pt x="4412121" y="127133"/>
                    <a:pt x="4479226" y="247547"/>
                    <a:pt x="4557138" y="360000"/>
                  </a:cubicBezTo>
                  <a:lnTo>
                    <a:pt x="0" y="360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9" name="Gruppieren 8"/>
          <p:cNvGrpSpPr/>
          <p:nvPr/>
        </p:nvGrpSpPr>
        <p:grpSpPr bwMode="gray">
          <a:xfrm>
            <a:off x="323852" y="5078775"/>
            <a:ext cx="5808054" cy="721950"/>
            <a:chOff x="323852" y="5078775"/>
            <a:chExt cx="5808054" cy="721950"/>
          </a:xfrm>
        </p:grpSpPr>
        <p:sp>
          <p:nvSpPr>
            <p:cNvPr id="60" name="Rechteck 59"/>
            <p:cNvSpPr/>
            <p:nvPr/>
          </p:nvSpPr>
          <p:spPr bwMode="gray">
            <a:xfrm>
              <a:off x="323852" y="5078775"/>
              <a:ext cx="5058875" cy="360000"/>
            </a:xfrm>
            <a:custGeom>
              <a:avLst/>
              <a:gdLst/>
              <a:ahLst/>
              <a:cxnLst/>
              <a:rect l="l" t="t" r="r" b="b"/>
              <a:pathLst>
                <a:path w="5058875" h="360000">
                  <a:moveTo>
                    <a:pt x="0" y="0"/>
                  </a:moveTo>
                  <a:lnTo>
                    <a:pt x="4676884" y="0"/>
                  </a:lnTo>
                  <a:cubicBezTo>
                    <a:pt x="4788701" y="135321"/>
                    <a:pt x="4916520" y="256916"/>
                    <a:pt x="5058875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Insert your own text here.</a:t>
              </a:r>
            </a:p>
          </p:txBody>
        </p:sp>
        <p:sp>
          <p:nvSpPr>
            <p:cNvPr id="61" name="Rechteck 60"/>
            <p:cNvSpPr/>
            <p:nvPr/>
          </p:nvSpPr>
          <p:spPr bwMode="gray">
            <a:xfrm>
              <a:off x="323852" y="5440725"/>
              <a:ext cx="5808054" cy="360000"/>
            </a:xfrm>
            <a:custGeom>
              <a:avLst/>
              <a:gdLst/>
              <a:ahLst/>
              <a:cxnLst/>
              <a:rect l="l" t="t" r="r" b="b"/>
              <a:pathLst>
                <a:path w="5808054" h="360000">
                  <a:moveTo>
                    <a:pt x="0" y="0"/>
                  </a:moveTo>
                  <a:lnTo>
                    <a:pt x="5061483" y="0"/>
                  </a:lnTo>
                  <a:cubicBezTo>
                    <a:pt x="5280858" y="166364"/>
                    <a:pt x="5533653" y="290209"/>
                    <a:pt x="5808054" y="360000"/>
                  </a:cubicBezTo>
                  <a:lnTo>
                    <a:pt x="0" y="360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7" name="Gruppieren 6"/>
          <p:cNvGrpSpPr/>
          <p:nvPr/>
        </p:nvGrpSpPr>
        <p:grpSpPr bwMode="gray">
          <a:xfrm>
            <a:off x="323852" y="3315675"/>
            <a:ext cx="4205104" cy="721950"/>
            <a:chOff x="323852" y="3315675"/>
            <a:chExt cx="4205104" cy="721950"/>
          </a:xfrm>
        </p:grpSpPr>
        <p:sp>
          <p:nvSpPr>
            <p:cNvPr id="33" name="Rechteck 32"/>
            <p:cNvSpPr/>
            <p:nvPr/>
          </p:nvSpPr>
          <p:spPr bwMode="gray">
            <a:xfrm>
              <a:off x="323852" y="3315675"/>
              <a:ext cx="4205104" cy="360000"/>
            </a:xfrm>
            <a:custGeom>
              <a:avLst/>
              <a:gdLst/>
              <a:ahLst/>
              <a:cxnLst/>
              <a:rect l="l" t="t" r="r" b="b"/>
              <a:pathLst>
                <a:path w="4205104" h="360000">
                  <a:moveTo>
                    <a:pt x="0" y="0"/>
                  </a:moveTo>
                  <a:lnTo>
                    <a:pt x="4205104" y="0"/>
                  </a:lnTo>
                  <a:cubicBezTo>
                    <a:pt x="4183067" y="116840"/>
                    <a:pt x="4172865" y="237241"/>
                    <a:pt x="4172854" y="360000"/>
                  </a:cubicBezTo>
                  <a:lnTo>
                    <a:pt x="0" y="36000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noProof="1">
                  <a:solidFill>
                    <a:srgbClr val="000000"/>
                  </a:solidFill>
                </a:rPr>
                <a:t>Insert your own text here.</a:t>
              </a:r>
            </a:p>
          </p:txBody>
        </p:sp>
        <p:sp>
          <p:nvSpPr>
            <p:cNvPr id="34" name="Rechteck 33"/>
            <p:cNvSpPr/>
            <p:nvPr/>
          </p:nvSpPr>
          <p:spPr bwMode="gray">
            <a:xfrm>
              <a:off x="323852" y="3677625"/>
              <a:ext cx="4204632" cy="360000"/>
            </a:xfrm>
            <a:custGeom>
              <a:avLst/>
              <a:gdLst/>
              <a:ahLst/>
              <a:cxnLst/>
              <a:rect l="l" t="t" r="r" b="b"/>
              <a:pathLst>
                <a:path w="4204632" h="360000">
                  <a:moveTo>
                    <a:pt x="0" y="0"/>
                  </a:moveTo>
                  <a:lnTo>
                    <a:pt x="4172755" y="0"/>
                  </a:lnTo>
                  <a:lnTo>
                    <a:pt x="4172726" y="571"/>
                  </a:lnTo>
                  <a:cubicBezTo>
                    <a:pt x="4172726" y="123124"/>
                    <a:pt x="4182756" y="243335"/>
                    <a:pt x="4204632" y="360000"/>
                  </a:cubicBezTo>
                  <a:lnTo>
                    <a:pt x="0" y="360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dirty="0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4871396" y="1815599"/>
            <a:ext cx="3811192" cy="3879715"/>
            <a:chOff x="2659458" y="1646373"/>
            <a:chExt cx="3811192" cy="3879715"/>
          </a:xfrm>
        </p:grpSpPr>
        <p:sp>
          <p:nvSpPr>
            <p:cNvPr id="25" name="Ellipse 24"/>
            <p:cNvSpPr/>
            <p:nvPr/>
          </p:nvSpPr>
          <p:spPr bwMode="auto">
            <a:xfrm>
              <a:off x="2659458" y="4593036"/>
              <a:ext cx="3811192" cy="933052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6" name="Oval 111"/>
            <p:cNvSpPr>
              <a:spLocks noChangeArrowheads="1"/>
            </p:cNvSpPr>
            <p:nvPr/>
          </p:nvSpPr>
          <p:spPr bwMode="auto">
            <a:xfrm>
              <a:off x="2822574" y="1755755"/>
              <a:ext cx="3467132" cy="346396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17000">
                  <a:schemeClr val="accent1">
                    <a:lumMod val="60000"/>
                    <a:lumOff val="40000"/>
                  </a:schemeClr>
                </a:gs>
                <a:gs pos="71000">
                  <a:schemeClr val="accent1"/>
                </a:gs>
                <a:gs pos="89000">
                  <a:srgbClr val="004BC4"/>
                </a:gs>
                <a:gs pos="100000">
                  <a:srgbClr val="00235C"/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 noProof="1"/>
            </a:p>
          </p:txBody>
        </p:sp>
        <p:sp>
          <p:nvSpPr>
            <p:cNvPr id="27" name="Freeform 112"/>
            <p:cNvSpPr>
              <a:spLocks noEditPoints="1"/>
            </p:cNvSpPr>
            <p:nvPr/>
          </p:nvSpPr>
          <p:spPr bwMode="auto">
            <a:xfrm>
              <a:off x="3066810" y="1743066"/>
              <a:ext cx="3235567" cy="3457616"/>
            </a:xfrm>
            <a:custGeom>
              <a:avLst/>
              <a:gdLst>
                <a:gd name="T0" fmla="*/ 1 w 1596"/>
                <a:gd name="T1" fmla="*/ 1 h 1702"/>
                <a:gd name="T2" fmla="*/ 3 w 1596"/>
                <a:gd name="T3" fmla="*/ 1 h 1702"/>
                <a:gd name="T4" fmla="*/ 4 w 1596"/>
                <a:gd name="T5" fmla="*/ 1 h 1702"/>
                <a:gd name="T6" fmla="*/ 2 w 1596"/>
                <a:gd name="T7" fmla="*/ 1 h 1702"/>
                <a:gd name="T8" fmla="*/ 1 w 1596"/>
                <a:gd name="T9" fmla="*/ 1 h 1702"/>
                <a:gd name="T10" fmla="*/ 2 w 1596"/>
                <a:gd name="T11" fmla="*/ 2 h 1702"/>
                <a:gd name="T12" fmla="*/ 4 w 1596"/>
                <a:gd name="T13" fmla="*/ 2 h 1702"/>
                <a:gd name="T14" fmla="*/ 2 w 1596"/>
                <a:gd name="T15" fmla="*/ 2 h 1702"/>
                <a:gd name="T16" fmla="*/ 3 w 1596"/>
                <a:gd name="T17" fmla="*/ 3 h 1702"/>
                <a:gd name="T18" fmla="*/ 2 w 1596"/>
                <a:gd name="T19" fmla="*/ 3 h 1702"/>
                <a:gd name="T20" fmla="*/ 2 w 1596"/>
                <a:gd name="T21" fmla="*/ 3 h 1702"/>
                <a:gd name="T22" fmla="*/ 2 w 1596"/>
                <a:gd name="T23" fmla="*/ 3 h 1702"/>
                <a:gd name="T24" fmla="*/ 2 w 1596"/>
                <a:gd name="T25" fmla="*/ 3 h 1702"/>
                <a:gd name="T26" fmla="*/ 1 w 1596"/>
                <a:gd name="T27" fmla="*/ 3 h 1702"/>
                <a:gd name="T28" fmla="*/ 3 w 1596"/>
                <a:gd name="T29" fmla="*/ 3 h 1702"/>
                <a:gd name="T30" fmla="*/ 1 w 1596"/>
                <a:gd name="T31" fmla="*/ 3 h 1702"/>
                <a:gd name="T32" fmla="*/ 2 w 1596"/>
                <a:gd name="T33" fmla="*/ 3 h 1702"/>
                <a:gd name="T34" fmla="*/ 2 w 1596"/>
                <a:gd name="T35" fmla="*/ 3 h 1702"/>
                <a:gd name="T36" fmla="*/ 2 w 1596"/>
                <a:gd name="T37" fmla="*/ 3 h 1702"/>
                <a:gd name="T38" fmla="*/ 2 w 1596"/>
                <a:gd name="T39" fmla="*/ 3 h 1702"/>
                <a:gd name="T40" fmla="*/ 2 w 1596"/>
                <a:gd name="T41" fmla="*/ 3 h 1702"/>
                <a:gd name="T42" fmla="*/ 2 w 1596"/>
                <a:gd name="T43" fmla="*/ 3 h 1702"/>
                <a:gd name="T44" fmla="*/ 3 w 1596"/>
                <a:gd name="T45" fmla="*/ 3 h 1702"/>
                <a:gd name="T46" fmla="*/ 2 w 1596"/>
                <a:gd name="T47" fmla="*/ 4 h 1702"/>
                <a:gd name="T48" fmla="*/ 1 w 1596"/>
                <a:gd name="T49" fmla="*/ 3 h 1702"/>
                <a:gd name="T50" fmla="*/ 1 w 1596"/>
                <a:gd name="T51" fmla="*/ 3 h 1702"/>
                <a:gd name="T52" fmla="*/ 1 w 1596"/>
                <a:gd name="T53" fmla="*/ 4 h 1702"/>
                <a:gd name="T54" fmla="*/ 2 w 1596"/>
                <a:gd name="T55" fmla="*/ 3 h 1702"/>
                <a:gd name="T56" fmla="*/ 2 w 1596"/>
                <a:gd name="T57" fmla="*/ 3 h 1702"/>
                <a:gd name="T58" fmla="*/ 2 w 1596"/>
                <a:gd name="T59" fmla="*/ 3 h 1702"/>
                <a:gd name="T60" fmla="*/ 4 w 1596"/>
                <a:gd name="T61" fmla="*/ 4 h 1702"/>
                <a:gd name="T62" fmla="*/ 1 w 1596"/>
                <a:gd name="T63" fmla="*/ 4 h 1702"/>
                <a:gd name="T64" fmla="*/ 1 w 1596"/>
                <a:gd name="T65" fmla="*/ 4 h 1702"/>
                <a:gd name="T66" fmla="*/ 2 w 1596"/>
                <a:gd name="T67" fmla="*/ 1 h 1702"/>
                <a:gd name="T68" fmla="*/ 2 w 1596"/>
                <a:gd name="T69" fmla="*/ 1 h 1702"/>
                <a:gd name="T70" fmla="*/ 1 w 1596"/>
                <a:gd name="T71" fmla="*/ 1 h 1702"/>
                <a:gd name="T72" fmla="*/ 3 w 1596"/>
                <a:gd name="T73" fmla="*/ 1 h 1702"/>
                <a:gd name="T74" fmla="*/ 3 w 1596"/>
                <a:gd name="T75" fmla="*/ 1 h 1702"/>
                <a:gd name="T76" fmla="*/ 3 w 1596"/>
                <a:gd name="T77" fmla="*/ 1 h 1702"/>
                <a:gd name="T78" fmla="*/ 3 w 1596"/>
                <a:gd name="T79" fmla="*/ 1 h 1702"/>
                <a:gd name="T80" fmla="*/ 4 w 1596"/>
                <a:gd name="T81" fmla="*/ 2 h 1702"/>
                <a:gd name="T82" fmla="*/ 4 w 1596"/>
                <a:gd name="T83" fmla="*/ 1 h 1702"/>
                <a:gd name="T84" fmla="*/ 4 w 1596"/>
                <a:gd name="T85" fmla="*/ 1 h 1702"/>
                <a:gd name="T86" fmla="*/ 4 w 1596"/>
                <a:gd name="T87" fmla="*/ 1 h 1702"/>
                <a:gd name="T88" fmla="*/ 3 w 1596"/>
                <a:gd name="T89" fmla="*/ 1 h 1702"/>
                <a:gd name="T90" fmla="*/ 3 w 1596"/>
                <a:gd name="T91" fmla="*/ 1 h 1702"/>
                <a:gd name="T92" fmla="*/ 3 w 1596"/>
                <a:gd name="T93" fmla="*/ 1 h 1702"/>
                <a:gd name="T94" fmla="*/ 2 w 1596"/>
                <a:gd name="T95" fmla="*/ 1 h 1702"/>
                <a:gd name="T96" fmla="*/ 2 w 1596"/>
                <a:gd name="T97" fmla="*/ 1 h 1702"/>
                <a:gd name="T98" fmla="*/ 2 w 1596"/>
                <a:gd name="T99" fmla="*/ 1 h 1702"/>
                <a:gd name="T100" fmla="*/ 2 w 1596"/>
                <a:gd name="T101" fmla="*/ 2 h 1702"/>
                <a:gd name="T102" fmla="*/ 2 w 1596"/>
                <a:gd name="T103" fmla="*/ 2 h 1702"/>
                <a:gd name="T104" fmla="*/ 2 w 1596"/>
                <a:gd name="T105" fmla="*/ 3 h 1702"/>
                <a:gd name="T106" fmla="*/ 3 w 1596"/>
                <a:gd name="T107" fmla="*/ 3 h 1702"/>
                <a:gd name="T108" fmla="*/ 3 w 1596"/>
                <a:gd name="T109" fmla="*/ 3 h 1702"/>
                <a:gd name="T110" fmla="*/ 3 w 1596"/>
                <a:gd name="T111" fmla="*/ 3 h 1702"/>
                <a:gd name="T112" fmla="*/ 4 w 1596"/>
                <a:gd name="T113" fmla="*/ 2 h 1702"/>
                <a:gd name="T114" fmla="*/ 4 w 1596"/>
                <a:gd name="T115" fmla="*/ 3 h 1702"/>
                <a:gd name="T116" fmla="*/ 4 w 1596"/>
                <a:gd name="T117" fmla="*/ 3 h 1702"/>
                <a:gd name="T118" fmla="*/ 4 w 1596"/>
                <a:gd name="T119" fmla="*/ 4 h 1702"/>
                <a:gd name="T120" fmla="*/ 4 w 1596"/>
                <a:gd name="T121" fmla="*/ 1 h 1702"/>
                <a:gd name="T122" fmla="*/ 4 w 1596"/>
                <a:gd name="T123" fmla="*/ 1 h 170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596"/>
                <a:gd name="T187" fmla="*/ 0 h 1702"/>
                <a:gd name="T188" fmla="*/ 1596 w 1596"/>
                <a:gd name="T189" fmla="*/ 1702 h 170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596" h="1702">
                  <a:moveTo>
                    <a:pt x="858" y="21"/>
                  </a:moveTo>
                  <a:cubicBezTo>
                    <a:pt x="844" y="20"/>
                    <a:pt x="829" y="13"/>
                    <a:pt x="817" y="18"/>
                  </a:cubicBezTo>
                  <a:cubicBezTo>
                    <a:pt x="819" y="18"/>
                    <a:pt x="822" y="17"/>
                    <a:pt x="822" y="19"/>
                  </a:cubicBezTo>
                  <a:cubicBezTo>
                    <a:pt x="817" y="21"/>
                    <a:pt x="809" y="14"/>
                    <a:pt x="804" y="20"/>
                  </a:cubicBezTo>
                  <a:cubicBezTo>
                    <a:pt x="813" y="20"/>
                    <a:pt x="822" y="22"/>
                    <a:pt x="834" y="22"/>
                  </a:cubicBezTo>
                  <a:cubicBezTo>
                    <a:pt x="835" y="19"/>
                    <a:pt x="829" y="22"/>
                    <a:pt x="830" y="20"/>
                  </a:cubicBezTo>
                  <a:cubicBezTo>
                    <a:pt x="839" y="19"/>
                    <a:pt x="849" y="23"/>
                    <a:pt x="858" y="21"/>
                  </a:cubicBezTo>
                  <a:close/>
                  <a:moveTo>
                    <a:pt x="889" y="30"/>
                  </a:moveTo>
                  <a:cubicBezTo>
                    <a:pt x="887" y="29"/>
                    <a:pt x="880" y="28"/>
                    <a:pt x="878" y="30"/>
                  </a:cubicBezTo>
                  <a:cubicBezTo>
                    <a:pt x="881" y="31"/>
                    <a:pt x="888" y="33"/>
                    <a:pt x="889" y="30"/>
                  </a:cubicBezTo>
                  <a:close/>
                  <a:moveTo>
                    <a:pt x="902" y="33"/>
                  </a:moveTo>
                  <a:cubicBezTo>
                    <a:pt x="901" y="30"/>
                    <a:pt x="895" y="30"/>
                    <a:pt x="894" y="32"/>
                  </a:cubicBezTo>
                  <a:cubicBezTo>
                    <a:pt x="895" y="34"/>
                    <a:pt x="899" y="33"/>
                    <a:pt x="902" y="33"/>
                  </a:cubicBezTo>
                  <a:close/>
                  <a:moveTo>
                    <a:pt x="460" y="69"/>
                  </a:moveTo>
                  <a:cubicBezTo>
                    <a:pt x="457" y="71"/>
                    <a:pt x="453" y="72"/>
                    <a:pt x="451" y="74"/>
                  </a:cubicBezTo>
                  <a:cubicBezTo>
                    <a:pt x="455" y="73"/>
                    <a:pt x="458" y="72"/>
                    <a:pt x="460" y="69"/>
                  </a:cubicBezTo>
                  <a:close/>
                  <a:moveTo>
                    <a:pt x="454" y="93"/>
                  </a:moveTo>
                  <a:cubicBezTo>
                    <a:pt x="458" y="93"/>
                    <a:pt x="463" y="92"/>
                    <a:pt x="463" y="88"/>
                  </a:cubicBezTo>
                  <a:cubicBezTo>
                    <a:pt x="459" y="88"/>
                    <a:pt x="455" y="90"/>
                    <a:pt x="454" y="93"/>
                  </a:cubicBezTo>
                  <a:close/>
                  <a:moveTo>
                    <a:pt x="378" y="141"/>
                  </a:moveTo>
                  <a:cubicBezTo>
                    <a:pt x="374" y="142"/>
                    <a:pt x="371" y="144"/>
                    <a:pt x="371" y="147"/>
                  </a:cubicBezTo>
                  <a:cubicBezTo>
                    <a:pt x="374" y="147"/>
                    <a:pt x="376" y="144"/>
                    <a:pt x="378" y="141"/>
                  </a:cubicBezTo>
                  <a:close/>
                  <a:moveTo>
                    <a:pt x="372" y="148"/>
                  </a:moveTo>
                  <a:cubicBezTo>
                    <a:pt x="371" y="151"/>
                    <a:pt x="365" y="154"/>
                    <a:pt x="367" y="157"/>
                  </a:cubicBezTo>
                  <a:cubicBezTo>
                    <a:pt x="368" y="154"/>
                    <a:pt x="376" y="151"/>
                    <a:pt x="372" y="148"/>
                  </a:cubicBezTo>
                  <a:close/>
                  <a:moveTo>
                    <a:pt x="1024" y="212"/>
                  </a:moveTo>
                  <a:cubicBezTo>
                    <a:pt x="1019" y="209"/>
                    <a:pt x="1019" y="202"/>
                    <a:pt x="1011" y="202"/>
                  </a:cubicBezTo>
                  <a:cubicBezTo>
                    <a:pt x="1010" y="207"/>
                    <a:pt x="1012" y="209"/>
                    <a:pt x="1013" y="212"/>
                  </a:cubicBezTo>
                  <a:cubicBezTo>
                    <a:pt x="1012" y="212"/>
                    <a:pt x="1012" y="212"/>
                    <a:pt x="1012" y="213"/>
                  </a:cubicBezTo>
                  <a:cubicBezTo>
                    <a:pt x="1011" y="213"/>
                    <a:pt x="1011" y="212"/>
                    <a:pt x="1009" y="213"/>
                  </a:cubicBezTo>
                  <a:cubicBezTo>
                    <a:pt x="1010" y="217"/>
                    <a:pt x="1011" y="220"/>
                    <a:pt x="1016" y="220"/>
                  </a:cubicBezTo>
                  <a:cubicBezTo>
                    <a:pt x="1015" y="216"/>
                    <a:pt x="1020" y="218"/>
                    <a:pt x="1021" y="215"/>
                  </a:cubicBezTo>
                  <a:cubicBezTo>
                    <a:pt x="1022" y="212"/>
                    <a:pt x="1018" y="215"/>
                    <a:pt x="1019" y="212"/>
                  </a:cubicBezTo>
                  <a:cubicBezTo>
                    <a:pt x="1020" y="211"/>
                    <a:pt x="1023" y="214"/>
                    <a:pt x="1024" y="212"/>
                  </a:cubicBezTo>
                  <a:close/>
                  <a:moveTo>
                    <a:pt x="1074" y="213"/>
                  </a:moveTo>
                  <a:cubicBezTo>
                    <a:pt x="1076" y="223"/>
                    <a:pt x="1085" y="219"/>
                    <a:pt x="1095" y="220"/>
                  </a:cubicBezTo>
                  <a:cubicBezTo>
                    <a:pt x="1113" y="223"/>
                    <a:pt x="1128" y="233"/>
                    <a:pt x="1133" y="247"/>
                  </a:cubicBezTo>
                  <a:cubicBezTo>
                    <a:pt x="1136" y="248"/>
                    <a:pt x="1135" y="244"/>
                    <a:pt x="1138" y="245"/>
                  </a:cubicBezTo>
                  <a:cubicBezTo>
                    <a:pt x="1139" y="239"/>
                    <a:pt x="1131" y="239"/>
                    <a:pt x="1135" y="233"/>
                  </a:cubicBezTo>
                  <a:cubicBezTo>
                    <a:pt x="1117" y="223"/>
                    <a:pt x="1097" y="209"/>
                    <a:pt x="1074" y="213"/>
                  </a:cubicBezTo>
                  <a:close/>
                  <a:moveTo>
                    <a:pt x="1002" y="225"/>
                  </a:moveTo>
                  <a:cubicBezTo>
                    <a:pt x="1005" y="227"/>
                    <a:pt x="1012" y="226"/>
                    <a:pt x="1015" y="228"/>
                  </a:cubicBezTo>
                  <a:cubicBezTo>
                    <a:pt x="1014" y="223"/>
                    <a:pt x="1007" y="217"/>
                    <a:pt x="1003" y="217"/>
                  </a:cubicBezTo>
                  <a:cubicBezTo>
                    <a:pt x="1006" y="219"/>
                    <a:pt x="1000" y="220"/>
                    <a:pt x="1002" y="225"/>
                  </a:cubicBezTo>
                  <a:close/>
                  <a:moveTo>
                    <a:pt x="1093" y="241"/>
                  </a:moveTo>
                  <a:cubicBezTo>
                    <a:pt x="1088" y="235"/>
                    <a:pt x="1087" y="244"/>
                    <a:pt x="1093" y="241"/>
                  </a:cubicBezTo>
                  <a:close/>
                  <a:moveTo>
                    <a:pt x="745" y="240"/>
                  </a:moveTo>
                  <a:cubicBezTo>
                    <a:pt x="746" y="245"/>
                    <a:pt x="751" y="245"/>
                    <a:pt x="755" y="247"/>
                  </a:cubicBezTo>
                  <a:cubicBezTo>
                    <a:pt x="756" y="245"/>
                    <a:pt x="758" y="244"/>
                    <a:pt x="758" y="241"/>
                  </a:cubicBezTo>
                  <a:cubicBezTo>
                    <a:pt x="756" y="239"/>
                    <a:pt x="748" y="239"/>
                    <a:pt x="745" y="240"/>
                  </a:cubicBezTo>
                  <a:close/>
                  <a:moveTo>
                    <a:pt x="911" y="253"/>
                  </a:moveTo>
                  <a:cubicBezTo>
                    <a:pt x="916" y="251"/>
                    <a:pt x="921" y="249"/>
                    <a:pt x="921" y="243"/>
                  </a:cubicBezTo>
                  <a:cubicBezTo>
                    <a:pt x="920" y="243"/>
                    <a:pt x="920" y="242"/>
                    <a:pt x="920" y="241"/>
                  </a:cubicBezTo>
                  <a:cubicBezTo>
                    <a:pt x="914" y="242"/>
                    <a:pt x="912" y="244"/>
                    <a:pt x="906" y="242"/>
                  </a:cubicBezTo>
                  <a:cubicBezTo>
                    <a:pt x="905" y="244"/>
                    <a:pt x="908" y="245"/>
                    <a:pt x="905" y="246"/>
                  </a:cubicBezTo>
                  <a:cubicBezTo>
                    <a:pt x="905" y="245"/>
                    <a:pt x="905" y="244"/>
                    <a:pt x="905" y="243"/>
                  </a:cubicBezTo>
                  <a:cubicBezTo>
                    <a:pt x="901" y="243"/>
                    <a:pt x="897" y="243"/>
                    <a:pt x="897" y="247"/>
                  </a:cubicBezTo>
                  <a:cubicBezTo>
                    <a:pt x="902" y="249"/>
                    <a:pt x="909" y="247"/>
                    <a:pt x="911" y="253"/>
                  </a:cubicBezTo>
                  <a:close/>
                  <a:moveTo>
                    <a:pt x="893" y="245"/>
                  </a:moveTo>
                  <a:cubicBezTo>
                    <a:pt x="889" y="243"/>
                    <a:pt x="882" y="246"/>
                    <a:pt x="880" y="248"/>
                  </a:cubicBezTo>
                  <a:cubicBezTo>
                    <a:pt x="883" y="251"/>
                    <a:pt x="891" y="249"/>
                    <a:pt x="893" y="245"/>
                  </a:cubicBezTo>
                  <a:close/>
                  <a:moveTo>
                    <a:pt x="676" y="323"/>
                  </a:moveTo>
                  <a:cubicBezTo>
                    <a:pt x="675" y="323"/>
                    <a:pt x="675" y="320"/>
                    <a:pt x="673" y="321"/>
                  </a:cubicBezTo>
                  <a:cubicBezTo>
                    <a:pt x="672" y="322"/>
                    <a:pt x="670" y="327"/>
                    <a:pt x="673" y="328"/>
                  </a:cubicBezTo>
                  <a:cubicBezTo>
                    <a:pt x="673" y="325"/>
                    <a:pt x="677" y="326"/>
                    <a:pt x="676" y="323"/>
                  </a:cubicBezTo>
                  <a:close/>
                  <a:moveTo>
                    <a:pt x="618" y="386"/>
                  </a:moveTo>
                  <a:cubicBezTo>
                    <a:pt x="616" y="389"/>
                    <a:pt x="611" y="395"/>
                    <a:pt x="618" y="396"/>
                  </a:cubicBezTo>
                  <a:cubicBezTo>
                    <a:pt x="617" y="393"/>
                    <a:pt x="622" y="387"/>
                    <a:pt x="618" y="386"/>
                  </a:cubicBezTo>
                  <a:close/>
                  <a:moveTo>
                    <a:pt x="1432" y="387"/>
                  </a:moveTo>
                  <a:cubicBezTo>
                    <a:pt x="1436" y="391"/>
                    <a:pt x="1438" y="397"/>
                    <a:pt x="1443" y="401"/>
                  </a:cubicBezTo>
                  <a:cubicBezTo>
                    <a:pt x="1441" y="396"/>
                    <a:pt x="1437" y="387"/>
                    <a:pt x="1432" y="387"/>
                  </a:cubicBezTo>
                  <a:close/>
                  <a:moveTo>
                    <a:pt x="784" y="389"/>
                  </a:moveTo>
                  <a:cubicBezTo>
                    <a:pt x="780" y="390"/>
                    <a:pt x="777" y="391"/>
                    <a:pt x="777" y="396"/>
                  </a:cubicBezTo>
                  <a:cubicBezTo>
                    <a:pt x="781" y="396"/>
                    <a:pt x="783" y="393"/>
                    <a:pt x="784" y="389"/>
                  </a:cubicBezTo>
                  <a:close/>
                  <a:moveTo>
                    <a:pt x="613" y="398"/>
                  </a:moveTo>
                  <a:cubicBezTo>
                    <a:pt x="612" y="400"/>
                    <a:pt x="608" y="398"/>
                    <a:pt x="610" y="402"/>
                  </a:cubicBezTo>
                  <a:cubicBezTo>
                    <a:pt x="612" y="402"/>
                    <a:pt x="615" y="399"/>
                    <a:pt x="613" y="398"/>
                  </a:cubicBezTo>
                  <a:close/>
                  <a:moveTo>
                    <a:pt x="1462" y="427"/>
                  </a:moveTo>
                  <a:cubicBezTo>
                    <a:pt x="1459" y="417"/>
                    <a:pt x="1452" y="410"/>
                    <a:pt x="1447" y="403"/>
                  </a:cubicBezTo>
                  <a:cubicBezTo>
                    <a:pt x="1445" y="410"/>
                    <a:pt x="1456" y="421"/>
                    <a:pt x="1462" y="427"/>
                  </a:cubicBezTo>
                  <a:close/>
                  <a:moveTo>
                    <a:pt x="606" y="434"/>
                  </a:moveTo>
                  <a:cubicBezTo>
                    <a:pt x="605" y="434"/>
                    <a:pt x="603" y="434"/>
                    <a:pt x="602" y="434"/>
                  </a:cubicBezTo>
                  <a:cubicBezTo>
                    <a:pt x="602" y="437"/>
                    <a:pt x="602" y="439"/>
                    <a:pt x="604" y="439"/>
                  </a:cubicBezTo>
                  <a:cubicBezTo>
                    <a:pt x="604" y="437"/>
                    <a:pt x="607" y="437"/>
                    <a:pt x="606" y="434"/>
                  </a:cubicBezTo>
                  <a:close/>
                  <a:moveTo>
                    <a:pt x="608" y="442"/>
                  </a:moveTo>
                  <a:cubicBezTo>
                    <a:pt x="606" y="446"/>
                    <a:pt x="612" y="447"/>
                    <a:pt x="611" y="453"/>
                  </a:cubicBezTo>
                  <a:cubicBezTo>
                    <a:pt x="615" y="453"/>
                    <a:pt x="613" y="448"/>
                    <a:pt x="614" y="444"/>
                  </a:cubicBezTo>
                  <a:cubicBezTo>
                    <a:pt x="610" y="445"/>
                    <a:pt x="611" y="442"/>
                    <a:pt x="608" y="442"/>
                  </a:cubicBezTo>
                  <a:close/>
                  <a:moveTo>
                    <a:pt x="616" y="462"/>
                  </a:moveTo>
                  <a:cubicBezTo>
                    <a:pt x="617" y="462"/>
                    <a:pt x="618" y="454"/>
                    <a:pt x="615" y="455"/>
                  </a:cubicBezTo>
                  <a:cubicBezTo>
                    <a:pt x="613" y="456"/>
                    <a:pt x="612" y="463"/>
                    <a:pt x="616" y="462"/>
                  </a:cubicBezTo>
                  <a:close/>
                  <a:moveTo>
                    <a:pt x="620" y="460"/>
                  </a:moveTo>
                  <a:cubicBezTo>
                    <a:pt x="618" y="464"/>
                    <a:pt x="614" y="465"/>
                    <a:pt x="609" y="467"/>
                  </a:cubicBezTo>
                  <a:cubicBezTo>
                    <a:pt x="608" y="474"/>
                    <a:pt x="617" y="471"/>
                    <a:pt x="618" y="477"/>
                  </a:cubicBezTo>
                  <a:cubicBezTo>
                    <a:pt x="616" y="479"/>
                    <a:pt x="613" y="479"/>
                    <a:pt x="614" y="483"/>
                  </a:cubicBezTo>
                  <a:cubicBezTo>
                    <a:pt x="619" y="485"/>
                    <a:pt x="632" y="479"/>
                    <a:pt x="636" y="486"/>
                  </a:cubicBezTo>
                  <a:cubicBezTo>
                    <a:pt x="636" y="484"/>
                    <a:pt x="641" y="484"/>
                    <a:pt x="641" y="486"/>
                  </a:cubicBezTo>
                  <a:cubicBezTo>
                    <a:pt x="638" y="488"/>
                    <a:pt x="631" y="486"/>
                    <a:pt x="628" y="488"/>
                  </a:cubicBezTo>
                  <a:cubicBezTo>
                    <a:pt x="629" y="492"/>
                    <a:pt x="633" y="491"/>
                    <a:pt x="633" y="496"/>
                  </a:cubicBezTo>
                  <a:cubicBezTo>
                    <a:pt x="637" y="490"/>
                    <a:pt x="649" y="490"/>
                    <a:pt x="646" y="480"/>
                  </a:cubicBezTo>
                  <a:cubicBezTo>
                    <a:pt x="647" y="479"/>
                    <a:pt x="650" y="480"/>
                    <a:pt x="649" y="477"/>
                  </a:cubicBezTo>
                  <a:cubicBezTo>
                    <a:pt x="647" y="477"/>
                    <a:pt x="643" y="479"/>
                    <a:pt x="642" y="477"/>
                  </a:cubicBezTo>
                  <a:cubicBezTo>
                    <a:pt x="645" y="469"/>
                    <a:pt x="655" y="466"/>
                    <a:pt x="661" y="458"/>
                  </a:cubicBezTo>
                  <a:cubicBezTo>
                    <a:pt x="648" y="456"/>
                    <a:pt x="631" y="471"/>
                    <a:pt x="620" y="460"/>
                  </a:cubicBezTo>
                  <a:close/>
                  <a:moveTo>
                    <a:pt x="80" y="486"/>
                  </a:moveTo>
                  <a:cubicBezTo>
                    <a:pt x="85" y="485"/>
                    <a:pt x="87" y="482"/>
                    <a:pt x="88" y="477"/>
                  </a:cubicBezTo>
                  <a:cubicBezTo>
                    <a:pt x="83" y="477"/>
                    <a:pt x="79" y="483"/>
                    <a:pt x="80" y="486"/>
                  </a:cubicBezTo>
                  <a:close/>
                  <a:moveTo>
                    <a:pt x="75" y="478"/>
                  </a:moveTo>
                  <a:cubicBezTo>
                    <a:pt x="75" y="484"/>
                    <a:pt x="71" y="478"/>
                    <a:pt x="68" y="481"/>
                  </a:cubicBezTo>
                  <a:cubicBezTo>
                    <a:pt x="68" y="483"/>
                    <a:pt x="68" y="484"/>
                    <a:pt x="68" y="485"/>
                  </a:cubicBezTo>
                  <a:cubicBezTo>
                    <a:pt x="71" y="488"/>
                    <a:pt x="76" y="485"/>
                    <a:pt x="77" y="482"/>
                  </a:cubicBezTo>
                  <a:cubicBezTo>
                    <a:pt x="74" y="483"/>
                    <a:pt x="78" y="478"/>
                    <a:pt x="75" y="478"/>
                  </a:cubicBezTo>
                  <a:close/>
                  <a:moveTo>
                    <a:pt x="91" y="478"/>
                  </a:moveTo>
                  <a:cubicBezTo>
                    <a:pt x="91" y="480"/>
                    <a:pt x="91" y="481"/>
                    <a:pt x="90" y="481"/>
                  </a:cubicBezTo>
                  <a:cubicBezTo>
                    <a:pt x="92" y="483"/>
                    <a:pt x="96" y="482"/>
                    <a:pt x="95" y="478"/>
                  </a:cubicBezTo>
                  <a:cubicBezTo>
                    <a:pt x="94" y="478"/>
                    <a:pt x="93" y="478"/>
                    <a:pt x="91" y="478"/>
                  </a:cubicBezTo>
                  <a:close/>
                  <a:moveTo>
                    <a:pt x="61" y="485"/>
                  </a:moveTo>
                  <a:cubicBezTo>
                    <a:pt x="56" y="487"/>
                    <a:pt x="52" y="501"/>
                    <a:pt x="62" y="501"/>
                  </a:cubicBezTo>
                  <a:cubicBezTo>
                    <a:pt x="63" y="496"/>
                    <a:pt x="64" y="493"/>
                    <a:pt x="67" y="491"/>
                  </a:cubicBezTo>
                  <a:cubicBezTo>
                    <a:pt x="67" y="487"/>
                    <a:pt x="62" y="488"/>
                    <a:pt x="61" y="485"/>
                  </a:cubicBezTo>
                  <a:close/>
                  <a:moveTo>
                    <a:pt x="574" y="540"/>
                  </a:moveTo>
                  <a:cubicBezTo>
                    <a:pt x="575" y="542"/>
                    <a:pt x="571" y="547"/>
                    <a:pt x="573" y="550"/>
                  </a:cubicBezTo>
                  <a:cubicBezTo>
                    <a:pt x="579" y="552"/>
                    <a:pt x="576" y="544"/>
                    <a:pt x="581" y="545"/>
                  </a:cubicBezTo>
                  <a:cubicBezTo>
                    <a:pt x="582" y="550"/>
                    <a:pt x="582" y="552"/>
                    <a:pt x="580" y="556"/>
                  </a:cubicBezTo>
                  <a:cubicBezTo>
                    <a:pt x="584" y="557"/>
                    <a:pt x="583" y="553"/>
                    <a:pt x="587" y="553"/>
                  </a:cubicBezTo>
                  <a:cubicBezTo>
                    <a:pt x="587" y="556"/>
                    <a:pt x="587" y="558"/>
                    <a:pt x="588" y="559"/>
                  </a:cubicBezTo>
                  <a:cubicBezTo>
                    <a:pt x="594" y="561"/>
                    <a:pt x="599" y="560"/>
                    <a:pt x="603" y="560"/>
                  </a:cubicBezTo>
                  <a:cubicBezTo>
                    <a:pt x="602" y="562"/>
                    <a:pt x="598" y="562"/>
                    <a:pt x="596" y="564"/>
                  </a:cubicBezTo>
                  <a:cubicBezTo>
                    <a:pt x="598" y="567"/>
                    <a:pt x="598" y="572"/>
                    <a:pt x="599" y="575"/>
                  </a:cubicBezTo>
                  <a:cubicBezTo>
                    <a:pt x="606" y="576"/>
                    <a:pt x="607" y="573"/>
                    <a:pt x="612" y="572"/>
                  </a:cubicBezTo>
                  <a:cubicBezTo>
                    <a:pt x="612" y="569"/>
                    <a:pt x="609" y="567"/>
                    <a:pt x="613" y="566"/>
                  </a:cubicBezTo>
                  <a:cubicBezTo>
                    <a:pt x="615" y="567"/>
                    <a:pt x="620" y="566"/>
                    <a:pt x="621" y="568"/>
                  </a:cubicBezTo>
                  <a:cubicBezTo>
                    <a:pt x="623" y="573"/>
                    <a:pt x="617" y="571"/>
                    <a:pt x="613" y="572"/>
                  </a:cubicBezTo>
                  <a:cubicBezTo>
                    <a:pt x="611" y="574"/>
                    <a:pt x="610" y="578"/>
                    <a:pt x="611" y="582"/>
                  </a:cubicBezTo>
                  <a:cubicBezTo>
                    <a:pt x="614" y="582"/>
                    <a:pt x="615" y="580"/>
                    <a:pt x="618" y="580"/>
                  </a:cubicBezTo>
                  <a:cubicBezTo>
                    <a:pt x="620" y="582"/>
                    <a:pt x="619" y="586"/>
                    <a:pt x="619" y="589"/>
                  </a:cubicBezTo>
                  <a:cubicBezTo>
                    <a:pt x="625" y="589"/>
                    <a:pt x="627" y="587"/>
                    <a:pt x="631" y="585"/>
                  </a:cubicBezTo>
                  <a:cubicBezTo>
                    <a:pt x="629" y="582"/>
                    <a:pt x="631" y="581"/>
                    <a:pt x="631" y="577"/>
                  </a:cubicBezTo>
                  <a:cubicBezTo>
                    <a:pt x="627" y="578"/>
                    <a:pt x="623" y="574"/>
                    <a:pt x="626" y="571"/>
                  </a:cubicBezTo>
                  <a:cubicBezTo>
                    <a:pt x="629" y="575"/>
                    <a:pt x="636" y="575"/>
                    <a:pt x="638" y="581"/>
                  </a:cubicBezTo>
                  <a:cubicBezTo>
                    <a:pt x="643" y="579"/>
                    <a:pt x="649" y="586"/>
                    <a:pt x="650" y="578"/>
                  </a:cubicBezTo>
                  <a:cubicBezTo>
                    <a:pt x="644" y="576"/>
                    <a:pt x="645" y="566"/>
                    <a:pt x="641" y="562"/>
                  </a:cubicBezTo>
                  <a:cubicBezTo>
                    <a:pt x="630" y="562"/>
                    <a:pt x="627" y="554"/>
                    <a:pt x="617" y="554"/>
                  </a:cubicBezTo>
                  <a:cubicBezTo>
                    <a:pt x="618" y="548"/>
                    <a:pt x="625" y="539"/>
                    <a:pt x="622" y="535"/>
                  </a:cubicBezTo>
                  <a:cubicBezTo>
                    <a:pt x="619" y="536"/>
                    <a:pt x="620" y="541"/>
                    <a:pt x="616" y="541"/>
                  </a:cubicBezTo>
                  <a:cubicBezTo>
                    <a:pt x="613" y="539"/>
                    <a:pt x="612" y="536"/>
                    <a:pt x="609" y="534"/>
                  </a:cubicBezTo>
                  <a:cubicBezTo>
                    <a:pt x="609" y="529"/>
                    <a:pt x="611" y="528"/>
                    <a:pt x="608" y="525"/>
                  </a:cubicBezTo>
                  <a:cubicBezTo>
                    <a:pt x="612" y="523"/>
                    <a:pt x="613" y="518"/>
                    <a:pt x="613" y="512"/>
                  </a:cubicBezTo>
                  <a:cubicBezTo>
                    <a:pt x="620" y="508"/>
                    <a:pt x="628" y="504"/>
                    <a:pt x="628" y="495"/>
                  </a:cubicBezTo>
                  <a:cubicBezTo>
                    <a:pt x="626" y="495"/>
                    <a:pt x="623" y="499"/>
                    <a:pt x="621" y="495"/>
                  </a:cubicBezTo>
                  <a:cubicBezTo>
                    <a:pt x="624" y="495"/>
                    <a:pt x="627" y="495"/>
                    <a:pt x="626" y="492"/>
                  </a:cubicBezTo>
                  <a:cubicBezTo>
                    <a:pt x="621" y="489"/>
                    <a:pt x="620" y="494"/>
                    <a:pt x="616" y="497"/>
                  </a:cubicBezTo>
                  <a:cubicBezTo>
                    <a:pt x="604" y="504"/>
                    <a:pt x="596" y="504"/>
                    <a:pt x="593" y="515"/>
                  </a:cubicBezTo>
                  <a:cubicBezTo>
                    <a:pt x="592" y="518"/>
                    <a:pt x="595" y="517"/>
                    <a:pt x="594" y="521"/>
                  </a:cubicBezTo>
                  <a:cubicBezTo>
                    <a:pt x="584" y="524"/>
                    <a:pt x="585" y="537"/>
                    <a:pt x="574" y="540"/>
                  </a:cubicBezTo>
                  <a:close/>
                  <a:moveTo>
                    <a:pt x="1457" y="521"/>
                  </a:moveTo>
                  <a:cubicBezTo>
                    <a:pt x="1454" y="521"/>
                    <a:pt x="1456" y="517"/>
                    <a:pt x="1453" y="518"/>
                  </a:cubicBezTo>
                  <a:cubicBezTo>
                    <a:pt x="1451" y="521"/>
                    <a:pt x="1455" y="523"/>
                    <a:pt x="1457" y="521"/>
                  </a:cubicBezTo>
                  <a:close/>
                  <a:moveTo>
                    <a:pt x="1471" y="523"/>
                  </a:moveTo>
                  <a:cubicBezTo>
                    <a:pt x="1472" y="530"/>
                    <a:pt x="1463" y="536"/>
                    <a:pt x="1470" y="540"/>
                  </a:cubicBezTo>
                  <a:cubicBezTo>
                    <a:pt x="1470" y="539"/>
                    <a:pt x="1471" y="538"/>
                    <a:pt x="1473" y="538"/>
                  </a:cubicBezTo>
                  <a:cubicBezTo>
                    <a:pt x="1472" y="532"/>
                    <a:pt x="1476" y="525"/>
                    <a:pt x="1471" y="523"/>
                  </a:cubicBezTo>
                  <a:close/>
                  <a:moveTo>
                    <a:pt x="613" y="530"/>
                  </a:moveTo>
                  <a:cubicBezTo>
                    <a:pt x="615" y="530"/>
                    <a:pt x="619" y="527"/>
                    <a:pt x="617" y="525"/>
                  </a:cubicBezTo>
                  <a:cubicBezTo>
                    <a:pt x="615" y="526"/>
                    <a:pt x="612" y="526"/>
                    <a:pt x="613" y="530"/>
                  </a:cubicBezTo>
                  <a:close/>
                  <a:moveTo>
                    <a:pt x="1458" y="533"/>
                  </a:moveTo>
                  <a:cubicBezTo>
                    <a:pt x="1458" y="530"/>
                    <a:pt x="1457" y="528"/>
                    <a:pt x="1455" y="527"/>
                  </a:cubicBezTo>
                  <a:cubicBezTo>
                    <a:pt x="1454" y="531"/>
                    <a:pt x="1457" y="532"/>
                    <a:pt x="1458" y="533"/>
                  </a:cubicBezTo>
                  <a:close/>
                  <a:moveTo>
                    <a:pt x="1448" y="557"/>
                  </a:moveTo>
                  <a:cubicBezTo>
                    <a:pt x="1442" y="556"/>
                    <a:pt x="1441" y="560"/>
                    <a:pt x="1437" y="558"/>
                  </a:cubicBezTo>
                  <a:cubicBezTo>
                    <a:pt x="1438" y="562"/>
                    <a:pt x="1441" y="562"/>
                    <a:pt x="1441" y="566"/>
                  </a:cubicBezTo>
                  <a:cubicBezTo>
                    <a:pt x="1445" y="563"/>
                    <a:pt x="1446" y="568"/>
                    <a:pt x="1449" y="566"/>
                  </a:cubicBezTo>
                  <a:cubicBezTo>
                    <a:pt x="1449" y="563"/>
                    <a:pt x="1450" y="559"/>
                    <a:pt x="1448" y="557"/>
                  </a:cubicBezTo>
                  <a:close/>
                  <a:moveTo>
                    <a:pt x="646" y="594"/>
                  </a:moveTo>
                  <a:cubicBezTo>
                    <a:pt x="646" y="596"/>
                    <a:pt x="647" y="597"/>
                    <a:pt x="649" y="597"/>
                  </a:cubicBezTo>
                  <a:cubicBezTo>
                    <a:pt x="651" y="595"/>
                    <a:pt x="654" y="594"/>
                    <a:pt x="654" y="591"/>
                  </a:cubicBezTo>
                  <a:cubicBezTo>
                    <a:pt x="651" y="580"/>
                    <a:pt x="636" y="584"/>
                    <a:pt x="629" y="590"/>
                  </a:cubicBezTo>
                  <a:cubicBezTo>
                    <a:pt x="629" y="593"/>
                    <a:pt x="631" y="593"/>
                    <a:pt x="631" y="596"/>
                  </a:cubicBezTo>
                  <a:cubicBezTo>
                    <a:pt x="629" y="600"/>
                    <a:pt x="622" y="606"/>
                    <a:pt x="628" y="610"/>
                  </a:cubicBezTo>
                  <a:cubicBezTo>
                    <a:pt x="630" y="609"/>
                    <a:pt x="629" y="604"/>
                    <a:pt x="634" y="605"/>
                  </a:cubicBezTo>
                  <a:cubicBezTo>
                    <a:pt x="634" y="608"/>
                    <a:pt x="632" y="609"/>
                    <a:pt x="634" y="611"/>
                  </a:cubicBezTo>
                  <a:cubicBezTo>
                    <a:pt x="639" y="611"/>
                    <a:pt x="639" y="605"/>
                    <a:pt x="642" y="603"/>
                  </a:cubicBezTo>
                  <a:cubicBezTo>
                    <a:pt x="640" y="600"/>
                    <a:pt x="641" y="595"/>
                    <a:pt x="646" y="594"/>
                  </a:cubicBezTo>
                  <a:close/>
                  <a:moveTo>
                    <a:pt x="687" y="599"/>
                  </a:moveTo>
                  <a:cubicBezTo>
                    <a:pt x="687" y="596"/>
                    <a:pt x="681" y="594"/>
                    <a:pt x="680" y="597"/>
                  </a:cubicBezTo>
                  <a:cubicBezTo>
                    <a:pt x="682" y="599"/>
                    <a:pt x="684" y="602"/>
                    <a:pt x="687" y="599"/>
                  </a:cubicBezTo>
                  <a:close/>
                  <a:moveTo>
                    <a:pt x="675" y="726"/>
                  </a:moveTo>
                  <a:cubicBezTo>
                    <a:pt x="682" y="723"/>
                    <a:pt x="686" y="718"/>
                    <a:pt x="691" y="714"/>
                  </a:cubicBezTo>
                  <a:cubicBezTo>
                    <a:pt x="691" y="702"/>
                    <a:pt x="688" y="682"/>
                    <a:pt x="676" y="693"/>
                  </a:cubicBezTo>
                  <a:cubicBezTo>
                    <a:pt x="676" y="707"/>
                    <a:pt x="674" y="715"/>
                    <a:pt x="675" y="726"/>
                  </a:cubicBezTo>
                  <a:close/>
                  <a:moveTo>
                    <a:pt x="659" y="761"/>
                  </a:moveTo>
                  <a:cubicBezTo>
                    <a:pt x="652" y="761"/>
                    <a:pt x="650" y="759"/>
                    <a:pt x="645" y="756"/>
                  </a:cubicBezTo>
                  <a:cubicBezTo>
                    <a:pt x="637" y="763"/>
                    <a:pt x="638" y="773"/>
                    <a:pt x="633" y="782"/>
                  </a:cubicBezTo>
                  <a:cubicBezTo>
                    <a:pt x="638" y="788"/>
                    <a:pt x="635" y="799"/>
                    <a:pt x="631" y="804"/>
                  </a:cubicBezTo>
                  <a:cubicBezTo>
                    <a:pt x="619" y="799"/>
                    <a:pt x="599" y="797"/>
                    <a:pt x="601" y="813"/>
                  </a:cubicBezTo>
                  <a:cubicBezTo>
                    <a:pt x="610" y="817"/>
                    <a:pt x="612" y="807"/>
                    <a:pt x="618" y="806"/>
                  </a:cubicBezTo>
                  <a:cubicBezTo>
                    <a:pt x="618" y="807"/>
                    <a:pt x="618" y="809"/>
                    <a:pt x="618" y="811"/>
                  </a:cubicBezTo>
                  <a:cubicBezTo>
                    <a:pt x="623" y="811"/>
                    <a:pt x="624" y="808"/>
                    <a:pt x="628" y="808"/>
                  </a:cubicBezTo>
                  <a:cubicBezTo>
                    <a:pt x="631" y="809"/>
                    <a:pt x="632" y="811"/>
                    <a:pt x="633" y="813"/>
                  </a:cubicBezTo>
                  <a:cubicBezTo>
                    <a:pt x="628" y="815"/>
                    <a:pt x="626" y="819"/>
                    <a:pt x="624" y="824"/>
                  </a:cubicBezTo>
                  <a:cubicBezTo>
                    <a:pt x="626" y="825"/>
                    <a:pt x="626" y="827"/>
                    <a:pt x="627" y="828"/>
                  </a:cubicBezTo>
                  <a:cubicBezTo>
                    <a:pt x="633" y="825"/>
                    <a:pt x="635" y="819"/>
                    <a:pt x="640" y="815"/>
                  </a:cubicBezTo>
                  <a:cubicBezTo>
                    <a:pt x="638" y="814"/>
                    <a:pt x="636" y="815"/>
                    <a:pt x="636" y="813"/>
                  </a:cubicBezTo>
                  <a:cubicBezTo>
                    <a:pt x="645" y="806"/>
                    <a:pt x="656" y="801"/>
                    <a:pt x="662" y="790"/>
                  </a:cubicBezTo>
                  <a:cubicBezTo>
                    <a:pt x="660" y="788"/>
                    <a:pt x="657" y="792"/>
                    <a:pt x="656" y="789"/>
                  </a:cubicBezTo>
                  <a:cubicBezTo>
                    <a:pt x="656" y="779"/>
                    <a:pt x="665" y="772"/>
                    <a:pt x="659" y="761"/>
                  </a:cubicBezTo>
                  <a:close/>
                  <a:moveTo>
                    <a:pt x="797" y="782"/>
                  </a:moveTo>
                  <a:cubicBezTo>
                    <a:pt x="798" y="772"/>
                    <a:pt x="785" y="765"/>
                    <a:pt x="773" y="768"/>
                  </a:cubicBezTo>
                  <a:cubicBezTo>
                    <a:pt x="772" y="773"/>
                    <a:pt x="776" y="778"/>
                    <a:pt x="773" y="784"/>
                  </a:cubicBezTo>
                  <a:cubicBezTo>
                    <a:pt x="780" y="791"/>
                    <a:pt x="796" y="791"/>
                    <a:pt x="797" y="782"/>
                  </a:cubicBezTo>
                  <a:close/>
                  <a:moveTo>
                    <a:pt x="582" y="831"/>
                  </a:moveTo>
                  <a:cubicBezTo>
                    <a:pt x="578" y="833"/>
                    <a:pt x="571" y="833"/>
                    <a:pt x="572" y="840"/>
                  </a:cubicBezTo>
                  <a:cubicBezTo>
                    <a:pt x="579" y="842"/>
                    <a:pt x="580" y="836"/>
                    <a:pt x="586" y="837"/>
                  </a:cubicBezTo>
                  <a:cubicBezTo>
                    <a:pt x="588" y="839"/>
                    <a:pt x="586" y="844"/>
                    <a:pt x="587" y="848"/>
                  </a:cubicBezTo>
                  <a:cubicBezTo>
                    <a:pt x="592" y="848"/>
                    <a:pt x="588" y="839"/>
                    <a:pt x="593" y="838"/>
                  </a:cubicBezTo>
                  <a:cubicBezTo>
                    <a:pt x="596" y="844"/>
                    <a:pt x="593" y="851"/>
                    <a:pt x="591" y="856"/>
                  </a:cubicBezTo>
                  <a:cubicBezTo>
                    <a:pt x="594" y="858"/>
                    <a:pt x="596" y="861"/>
                    <a:pt x="601" y="861"/>
                  </a:cubicBezTo>
                  <a:cubicBezTo>
                    <a:pt x="605" y="856"/>
                    <a:pt x="601" y="852"/>
                    <a:pt x="600" y="847"/>
                  </a:cubicBezTo>
                  <a:cubicBezTo>
                    <a:pt x="602" y="845"/>
                    <a:pt x="602" y="843"/>
                    <a:pt x="604" y="841"/>
                  </a:cubicBezTo>
                  <a:cubicBezTo>
                    <a:pt x="606" y="842"/>
                    <a:pt x="606" y="845"/>
                    <a:pt x="610" y="844"/>
                  </a:cubicBezTo>
                  <a:cubicBezTo>
                    <a:pt x="615" y="843"/>
                    <a:pt x="613" y="834"/>
                    <a:pt x="616" y="830"/>
                  </a:cubicBezTo>
                  <a:cubicBezTo>
                    <a:pt x="611" y="828"/>
                    <a:pt x="604" y="829"/>
                    <a:pt x="600" y="831"/>
                  </a:cubicBezTo>
                  <a:cubicBezTo>
                    <a:pt x="599" y="834"/>
                    <a:pt x="603" y="837"/>
                    <a:pt x="600" y="838"/>
                  </a:cubicBezTo>
                  <a:cubicBezTo>
                    <a:pt x="597" y="838"/>
                    <a:pt x="594" y="836"/>
                    <a:pt x="596" y="833"/>
                  </a:cubicBezTo>
                  <a:cubicBezTo>
                    <a:pt x="593" y="832"/>
                    <a:pt x="591" y="833"/>
                    <a:pt x="590" y="835"/>
                  </a:cubicBezTo>
                  <a:cubicBezTo>
                    <a:pt x="591" y="829"/>
                    <a:pt x="584" y="831"/>
                    <a:pt x="583" y="828"/>
                  </a:cubicBezTo>
                  <a:cubicBezTo>
                    <a:pt x="588" y="827"/>
                    <a:pt x="583" y="826"/>
                    <a:pt x="582" y="824"/>
                  </a:cubicBezTo>
                  <a:cubicBezTo>
                    <a:pt x="586" y="822"/>
                    <a:pt x="592" y="823"/>
                    <a:pt x="595" y="820"/>
                  </a:cubicBezTo>
                  <a:cubicBezTo>
                    <a:pt x="595" y="819"/>
                    <a:pt x="595" y="817"/>
                    <a:pt x="595" y="815"/>
                  </a:cubicBezTo>
                  <a:cubicBezTo>
                    <a:pt x="583" y="812"/>
                    <a:pt x="575" y="820"/>
                    <a:pt x="571" y="828"/>
                  </a:cubicBezTo>
                  <a:cubicBezTo>
                    <a:pt x="574" y="831"/>
                    <a:pt x="579" y="830"/>
                    <a:pt x="582" y="831"/>
                  </a:cubicBezTo>
                  <a:close/>
                  <a:moveTo>
                    <a:pt x="642" y="839"/>
                  </a:moveTo>
                  <a:cubicBezTo>
                    <a:pt x="641" y="845"/>
                    <a:pt x="638" y="850"/>
                    <a:pt x="636" y="855"/>
                  </a:cubicBezTo>
                  <a:cubicBezTo>
                    <a:pt x="640" y="860"/>
                    <a:pt x="650" y="861"/>
                    <a:pt x="649" y="872"/>
                  </a:cubicBezTo>
                  <a:cubicBezTo>
                    <a:pt x="656" y="872"/>
                    <a:pt x="655" y="881"/>
                    <a:pt x="661" y="882"/>
                  </a:cubicBezTo>
                  <a:cubicBezTo>
                    <a:pt x="664" y="874"/>
                    <a:pt x="656" y="871"/>
                    <a:pt x="653" y="867"/>
                  </a:cubicBezTo>
                  <a:cubicBezTo>
                    <a:pt x="651" y="861"/>
                    <a:pt x="648" y="856"/>
                    <a:pt x="643" y="853"/>
                  </a:cubicBezTo>
                  <a:cubicBezTo>
                    <a:pt x="648" y="851"/>
                    <a:pt x="649" y="840"/>
                    <a:pt x="642" y="839"/>
                  </a:cubicBezTo>
                  <a:close/>
                  <a:moveTo>
                    <a:pt x="583" y="848"/>
                  </a:moveTo>
                  <a:cubicBezTo>
                    <a:pt x="583" y="846"/>
                    <a:pt x="585" y="846"/>
                    <a:pt x="585" y="843"/>
                  </a:cubicBezTo>
                  <a:cubicBezTo>
                    <a:pt x="584" y="842"/>
                    <a:pt x="581" y="842"/>
                    <a:pt x="579" y="842"/>
                  </a:cubicBezTo>
                  <a:cubicBezTo>
                    <a:pt x="578" y="846"/>
                    <a:pt x="581" y="847"/>
                    <a:pt x="583" y="848"/>
                  </a:cubicBezTo>
                  <a:close/>
                  <a:moveTo>
                    <a:pt x="548" y="878"/>
                  </a:moveTo>
                  <a:cubicBezTo>
                    <a:pt x="551" y="881"/>
                    <a:pt x="554" y="872"/>
                    <a:pt x="557" y="876"/>
                  </a:cubicBezTo>
                  <a:cubicBezTo>
                    <a:pt x="557" y="882"/>
                    <a:pt x="550" y="881"/>
                    <a:pt x="551" y="888"/>
                  </a:cubicBezTo>
                  <a:cubicBezTo>
                    <a:pt x="560" y="890"/>
                    <a:pt x="578" y="891"/>
                    <a:pt x="576" y="877"/>
                  </a:cubicBezTo>
                  <a:cubicBezTo>
                    <a:pt x="578" y="876"/>
                    <a:pt x="580" y="875"/>
                    <a:pt x="582" y="875"/>
                  </a:cubicBezTo>
                  <a:cubicBezTo>
                    <a:pt x="586" y="880"/>
                    <a:pt x="593" y="882"/>
                    <a:pt x="599" y="881"/>
                  </a:cubicBezTo>
                  <a:cubicBezTo>
                    <a:pt x="599" y="877"/>
                    <a:pt x="598" y="874"/>
                    <a:pt x="596" y="871"/>
                  </a:cubicBezTo>
                  <a:cubicBezTo>
                    <a:pt x="595" y="871"/>
                    <a:pt x="593" y="871"/>
                    <a:pt x="592" y="871"/>
                  </a:cubicBezTo>
                  <a:cubicBezTo>
                    <a:pt x="591" y="865"/>
                    <a:pt x="586" y="862"/>
                    <a:pt x="578" y="863"/>
                  </a:cubicBezTo>
                  <a:cubicBezTo>
                    <a:pt x="575" y="857"/>
                    <a:pt x="571" y="852"/>
                    <a:pt x="566" y="849"/>
                  </a:cubicBezTo>
                  <a:cubicBezTo>
                    <a:pt x="567" y="847"/>
                    <a:pt x="572" y="846"/>
                    <a:pt x="570" y="843"/>
                  </a:cubicBezTo>
                  <a:cubicBezTo>
                    <a:pt x="563" y="844"/>
                    <a:pt x="559" y="847"/>
                    <a:pt x="554" y="850"/>
                  </a:cubicBezTo>
                  <a:cubicBezTo>
                    <a:pt x="555" y="862"/>
                    <a:pt x="542" y="866"/>
                    <a:pt x="548" y="878"/>
                  </a:cubicBezTo>
                  <a:close/>
                  <a:moveTo>
                    <a:pt x="954" y="863"/>
                  </a:moveTo>
                  <a:cubicBezTo>
                    <a:pt x="956" y="871"/>
                    <a:pt x="952" y="882"/>
                    <a:pt x="955" y="889"/>
                  </a:cubicBezTo>
                  <a:cubicBezTo>
                    <a:pt x="959" y="883"/>
                    <a:pt x="962" y="871"/>
                    <a:pt x="957" y="863"/>
                  </a:cubicBezTo>
                  <a:cubicBezTo>
                    <a:pt x="956" y="863"/>
                    <a:pt x="955" y="863"/>
                    <a:pt x="954" y="863"/>
                  </a:cubicBezTo>
                  <a:close/>
                  <a:moveTo>
                    <a:pt x="595" y="888"/>
                  </a:moveTo>
                  <a:cubicBezTo>
                    <a:pt x="594" y="890"/>
                    <a:pt x="594" y="893"/>
                    <a:pt x="594" y="895"/>
                  </a:cubicBezTo>
                  <a:cubicBezTo>
                    <a:pt x="598" y="895"/>
                    <a:pt x="601" y="894"/>
                    <a:pt x="601" y="891"/>
                  </a:cubicBezTo>
                  <a:cubicBezTo>
                    <a:pt x="600" y="889"/>
                    <a:pt x="599" y="888"/>
                    <a:pt x="595" y="888"/>
                  </a:cubicBezTo>
                  <a:close/>
                  <a:moveTo>
                    <a:pt x="660" y="889"/>
                  </a:moveTo>
                  <a:cubicBezTo>
                    <a:pt x="648" y="895"/>
                    <a:pt x="640" y="901"/>
                    <a:pt x="623" y="904"/>
                  </a:cubicBezTo>
                  <a:cubicBezTo>
                    <a:pt x="622" y="912"/>
                    <a:pt x="632" y="907"/>
                    <a:pt x="635" y="911"/>
                  </a:cubicBezTo>
                  <a:cubicBezTo>
                    <a:pt x="634" y="915"/>
                    <a:pt x="630" y="913"/>
                    <a:pt x="630" y="917"/>
                  </a:cubicBezTo>
                  <a:cubicBezTo>
                    <a:pt x="634" y="918"/>
                    <a:pt x="637" y="919"/>
                    <a:pt x="641" y="918"/>
                  </a:cubicBezTo>
                  <a:cubicBezTo>
                    <a:pt x="639" y="923"/>
                    <a:pt x="637" y="932"/>
                    <a:pt x="637" y="935"/>
                  </a:cubicBezTo>
                  <a:cubicBezTo>
                    <a:pt x="633" y="935"/>
                    <a:pt x="630" y="936"/>
                    <a:pt x="628" y="937"/>
                  </a:cubicBezTo>
                  <a:cubicBezTo>
                    <a:pt x="627" y="941"/>
                    <a:pt x="630" y="941"/>
                    <a:pt x="630" y="944"/>
                  </a:cubicBezTo>
                  <a:cubicBezTo>
                    <a:pt x="624" y="946"/>
                    <a:pt x="621" y="952"/>
                    <a:pt x="617" y="956"/>
                  </a:cubicBezTo>
                  <a:cubicBezTo>
                    <a:pt x="620" y="960"/>
                    <a:pt x="632" y="956"/>
                    <a:pt x="632" y="964"/>
                  </a:cubicBezTo>
                  <a:cubicBezTo>
                    <a:pt x="630" y="965"/>
                    <a:pt x="626" y="963"/>
                    <a:pt x="627" y="966"/>
                  </a:cubicBezTo>
                  <a:cubicBezTo>
                    <a:pt x="625" y="976"/>
                    <a:pt x="644" y="972"/>
                    <a:pt x="641" y="986"/>
                  </a:cubicBezTo>
                  <a:cubicBezTo>
                    <a:pt x="639" y="987"/>
                    <a:pt x="637" y="988"/>
                    <a:pt x="635" y="988"/>
                  </a:cubicBezTo>
                  <a:cubicBezTo>
                    <a:pt x="638" y="1004"/>
                    <a:pt x="646" y="1016"/>
                    <a:pt x="660" y="1023"/>
                  </a:cubicBezTo>
                  <a:cubicBezTo>
                    <a:pt x="660" y="1019"/>
                    <a:pt x="658" y="1014"/>
                    <a:pt x="662" y="1013"/>
                  </a:cubicBezTo>
                  <a:cubicBezTo>
                    <a:pt x="668" y="1013"/>
                    <a:pt x="670" y="1016"/>
                    <a:pt x="675" y="1017"/>
                  </a:cubicBezTo>
                  <a:cubicBezTo>
                    <a:pt x="678" y="1016"/>
                    <a:pt x="678" y="1013"/>
                    <a:pt x="681" y="1012"/>
                  </a:cubicBezTo>
                  <a:cubicBezTo>
                    <a:pt x="686" y="1015"/>
                    <a:pt x="691" y="1018"/>
                    <a:pt x="697" y="1019"/>
                  </a:cubicBezTo>
                  <a:cubicBezTo>
                    <a:pt x="698" y="1016"/>
                    <a:pt x="698" y="1014"/>
                    <a:pt x="699" y="1012"/>
                  </a:cubicBezTo>
                  <a:cubicBezTo>
                    <a:pt x="704" y="1016"/>
                    <a:pt x="710" y="1018"/>
                    <a:pt x="717" y="1019"/>
                  </a:cubicBezTo>
                  <a:cubicBezTo>
                    <a:pt x="721" y="1011"/>
                    <a:pt x="723" y="1004"/>
                    <a:pt x="725" y="996"/>
                  </a:cubicBezTo>
                  <a:cubicBezTo>
                    <a:pt x="735" y="996"/>
                    <a:pt x="735" y="987"/>
                    <a:pt x="741" y="983"/>
                  </a:cubicBezTo>
                  <a:cubicBezTo>
                    <a:pt x="745" y="968"/>
                    <a:pt x="731" y="970"/>
                    <a:pt x="723" y="965"/>
                  </a:cubicBezTo>
                  <a:cubicBezTo>
                    <a:pt x="721" y="968"/>
                    <a:pt x="713" y="968"/>
                    <a:pt x="713" y="964"/>
                  </a:cubicBezTo>
                  <a:cubicBezTo>
                    <a:pt x="713" y="961"/>
                    <a:pt x="717" y="962"/>
                    <a:pt x="716" y="957"/>
                  </a:cubicBezTo>
                  <a:cubicBezTo>
                    <a:pt x="712" y="943"/>
                    <a:pt x="687" y="948"/>
                    <a:pt x="687" y="930"/>
                  </a:cubicBezTo>
                  <a:cubicBezTo>
                    <a:pt x="684" y="927"/>
                    <a:pt x="683" y="924"/>
                    <a:pt x="681" y="922"/>
                  </a:cubicBezTo>
                  <a:cubicBezTo>
                    <a:pt x="681" y="919"/>
                    <a:pt x="680" y="917"/>
                    <a:pt x="680" y="914"/>
                  </a:cubicBezTo>
                  <a:cubicBezTo>
                    <a:pt x="677" y="913"/>
                    <a:pt x="672" y="914"/>
                    <a:pt x="669" y="912"/>
                  </a:cubicBezTo>
                  <a:cubicBezTo>
                    <a:pt x="671" y="903"/>
                    <a:pt x="660" y="900"/>
                    <a:pt x="660" y="889"/>
                  </a:cubicBezTo>
                  <a:close/>
                  <a:moveTo>
                    <a:pt x="609" y="895"/>
                  </a:moveTo>
                  <a:cubicBezTo>
                    <a:pt x="610" y="897"/>
                    <a:pt x="611" y="898"/>
                    <a:pt x="614" y="899"/>
                  </a:cubicBezTo>
                  <a:cubicBezTo>
                    <a:pt x="615" y="898"/>
                    <a:pt x="615" y="894"/>
                    <a:pt x="614" y="892"/>
                  </a:cubicBezTo>
                  <a:cubicBezTo>
                    <a:pt x="611" y="893"/>
                    <a:pt x="610" y="893"/>
                    <a:pt x="609" y="895"/>
                  </a:cubicBezTo>
                  <a:close/>
                  <a:moveTo>
                    <a:pt x="538" y="894"/>
                  </a:moveTo>
                  <a:cubicBezTo>
                    <a:pt x="537" y="894"/>
                    <a:pt x="536" y="894"/>
                    <a:pt x="535" y="894"/>
                  </a:cubicBezTo>
                  <a:cubicBezTo>
                    <a:pt x="535" y="897"/>
                    <a:pt x="532" y="902"/>
                    <a:pt x="537" y="902"/>
                  </a:cubicBezTo>
                  <a:cubicBezTo>
                    <a:pt x="540" y="902"/>
                    <a:pt x="539" y="896"/>
                    <a:pt x="538" y="894"/>
                  </a:cubicBezTo>
                  <a:close/>
                  <a:moveTo>
                    <a:pt x="234" y="923"/>
                  </a:moveTo>
                  <a:cubicBezTo>
                    <a:pt x="237" y="921"/>
                    <a:pt x="234" y="913"/>
                    <a:pt x="237" y="910"/>
                  </a:cubicBezTo>
                  <a:cubicBezTo>
                    <a:pt x="245" y="909"/>
                    <a:pt x="250" y="904"/>
                    <a:pt x="258" y="904"/>
                  </a:cubicBezTo>
                  <a:cubicBezTo>
                    <a:pt x="258" y="901"/>
                    <a:pt x="259" y="898"/>
                    <a:pt x="256" y="898"/>
                  </a:cubicBezTo>
                  <a:cubicBezTo>
                    <a:pt x="249" y="904"/>
                    <a:pt x="228" y="906"/>
                    <a:pt x="228" y="916"/>
                  </a:cubicBezTo>
                  <a:cubicBezTo>
                    <a:pt x="228" y="919"/>
                    <a:pt x="228" y="924"/>
                    <a:pt x="234" y="923"/>
                  </a:cubicBezTo>
                  <a:close/>
                  <a:moveTo>
                    <a:pt x="558" y="899"/>
                  </a:moveTo>
                  <a:cubicBezTo>
                    <a:pt x="557" y="899"/>
                    <a:pt x="557" y="898"/>
                    <a:pt x="555" y="898"/>
                  </a:cubicBezTo>
                  <a:cubicBezTo>
                    <a:pt x="552" y="902"/>
                    <a:pt x="558" y="905"/>
                    <a:pt x="558" y="899"/>
                  </a:cubicBezTo>
                  <a:close/>
                  <a:moveTo>
                    <a:pt x="953" y="898"/>
                  </a:moveTo>
                  <a:cubicBezTo>
                    <a:pt x="952" y="900"/>
                    <a:pt x="950" y="904"/>
                    <a:pt x="954" y="905"/>
                  </a:cubicBezTo>
                  <a:cubicBezTo>
                    <a:pt x="954" y="903"/>
                    <a:pt x="956" y="902"/>
                    <a:pt x="956" y="899"/>
                  </a:cubicBezTo>
                  <a:cubicBezTo>
                    <a:pt x="955" y="899"/>
                    <a:pt x="955" y="898"/>
                    <a:pt x="953" y="898"/>
                  </a:cubicBezTo>
                  <a:close/>
                  <a:moveTo>
                    <a:pt x="302" y="908"/>
                  </a:moveTo>
                  <a:cubicBezTo>
                    <a:pt x="300" y="905"/>
                    <a:pt x="298" y="902"/>
                    <a:pt x="294" y="903"/>
                  </a:cubicBezTo>
                  <a:cubicBezTo>
                    <a:pt x="292" y="905"/>
                    <a:pt x="293" y="907"/>
                    <a:pt x="294" y="909"/>
                  </a:cubicBezTo>
                  <a:cubicBezTo>
                    <a:pt x="297" y="910"/>
                    <a:pt x="301" y="910"/>
                    <a:pt x="302" y="908"/>
                  </a:cubicBezTo>
                  <a:close/>
                  <a:moveTo>
                    <a:pt x="513" y="912"/>
                  </a:moveTo>
                  <a:cubicBezTo>
                    <a:pt x="513" y="909"/>
                    <a:pt x="508" y="911"/>
                    <a:pt x="505" y="910"/>
                  </a:cubicBezTo>
                  <a:cubicBezTo>
                    <a:pt x="504" y="917"/>
                    <a:pt x="512" y="917"/>
                    <a:pt x="513" y="912"/>
                  </a:cubicBezTo>
                  <a:close/>
                  <a:moveTo>
                    <a:pt x="246" y="927"/>
                  </a:moveTo>
                  <a:cubicBezTo>
                    <a:pt x="246" y="924"/>
                    <a:pt x="251" y="926"/>
                    <a:pt x="250" y="922"/>
                  </a:cubicBezTo>
                  <a:cubicBezTo>
                    <a:pt x="247" y="919"/>
                    <a:pt x="246" y="914"/>
                    <a:pt x="239" y="915"/>
                  </a:cubicBezTo>
                  <a:cubicBezTo>
                    <a:pt x="238" y="920"/>
                    <a:pt x="237" y="924"/>
                    <a:pt x="237" y="929"/>
                  </a:cubicBezTo>
                  <a:cubicBezTo>
                    <a:pt x="239" y="941"/>
                    <a:pt x="264" y="958"/>
                    <a:pt x="274" y="948"/>
                  </a:cubicBezTo>
                  <a:cubicBezTo>
                    <a:pt x="268" y="938"/>
                    <a:pt x="252" y="937"/>
                    <a:pt x="246" y="927"/>
                  </a:cubicBezTo>
                  <a:close/>
                  <a:moveTo>
                    <a:pt x="509" y="943"/>
                  </a:moveTo>
                  <a:cubicBezTo>
                    <a:pt x="507" y="945"/>
                    <a:pt x="501" y="944"/>
                    <a:pt x="501" y="949"/>
                  </a:cubicBezTo>
                  <a:cubicBezTo>
                    <a:pt x="515" y="950"/>
                    <a:pt x="520" y="941"/>
                    <a:pt x="524" y="933"/>
                  </a:cubicBezTo>
                  <a:cubicBezTo>
                    <a:pt x="520" y="927"/>
                    <a:pt x="523" y="918"/>
                    <a:pt x="515" y="916"/>
                  </a:cubicBezTo>
                  <a:cubicBezTo>
                    <a:pt x="514" y="922"/>
                    <a:pt x="517" y="930"/>
                    <a:pt x="515" y="933"/>
                  </a:cubicBezTo>
                  <a:cubicBezTo>
                    <a:pt x="511" y="931"/>
                    <a:pt x="507" y="923"/>
                    <a:pt x="500" y="929"/>
                  </a:cubicBezTo>
                  <a:cubicBezTo>
                    <a:pt x="502" y="933"/>
                    <a:pt x="502" y="934"/>
                    <a:pt x="500" y="938"/>
                  </a:cubicBezTo>
                  <a:cubicBezTo>
                    <a:pt x="505" y="938"/>
                    <a:pt x="509" y="939"/>
                    <a:pt x="509" y="943"/>
                  </a:cubicBezTo>
                  <a:close/>
                  <a:moveTo>
                    <a:pt x="216" y="919"/>
                  </a:moveTo>
                  <a:cubicBezTo>
                    <a:pt x="208" y="916"/>
                    <a:pt x="195" y="928"/>
                    <a:pt x="198" y="938"/>
                  </a:cubicBezTo>
                  <a:cubicBezTo>
                    <a:pt x="207" y="934"/>
                    <a:pt x="214" y="929"/>
                    <a:pt x="216" y="919"/>
                  </a:cubicBezTo>
                  <a:close/>
                  <a:moveTo>
                    <a:pt x="1094" y="924"/>
                  </a:moveTo>
                  <a:cubicBezTo>
                    <a:pt x="1087" y="922"/>
                    <a:pt x="1079" y="928"/>
                    <a:pt x="1074" y="934"/>
                  </a:cubicBezTo>
                  <a:cubicBezTo>
                    <a:pt x="1074" y="935"/>
                    <a:pt x="1075" y="937"/>
                    <a:pt x="1074" y="938"/>
                  </a:cubicBezTo>
                  <a:cubicBezTo>
                    <a:pt x="1074" y="939"/>
                    <a:pt x="1072" y="938"/>
                    <a:pt x="1072" y="939"/>
                  </a:cubicBezTo>
                  <a:cubicBezTo>
                    <a:pt x="1069" y="946"/>
                    <a:pt x="1065" y="956"/>
                    <a:pt x="1066" y="958"/>
                  </a:cubicBezTo>
                  <a:cubicBezTo>
                    <a:pt x="1067" y="964"/>
                    <a:pt x="1080" y="969"/>
                    <a:pt x="1086" y="967"/>
                  </a:cubicBezTo>
                  <a:cubicBezTo>
                    <a:pt x="1096" y="964"/>
                    <a:pt x="1098" y="946"/>
                    <a:pt x="1092" y="937"/>
                  </a:cubicBezTo>
                  <a:cubicBezTo>
                    <a:pt x="1094" y="931"/>
                    <a:pt x="1097" y="931"/>
                    <a:pt x="1094" y="924"/>
                  </a:cubicBezTo>
                  <a:close/>
                  <a:moveTo>
                    <a:pt x="191" y="930"/>
                  </a:moveTo>
                  <a:cubicBezTo>
                    <a:pt x="190" y="929"/>
                    <a:pt x="189" y="928"/>
                    <a:pt x="187" y="929"/>
                  </a:cubicBezTo>
                  <a:cubicBezTo>
                    <a:pt x="186" y="930"/>
                    <a:pt x="186" y="932"/>
                    <a:pt x="186" y="934"/>
                  </a:cubicBezTo>
                  <a:cubicBezTo>
                    <a:pt x="190" y="935"/>
                    <a:pt x="191" y="933"/>
                    <a:pt x="191" y="930"/>
                  </a:cubicBezTo>
                  <a:close/>
                  <a:moveTo>
                    <a:pt x="263" y="979"/>
                  </a:moveTo>
                  <a:cubicBezTo>
                    <a:pt x="262" y="982"/>
                    <a:pt x="265" y="983"/>
                    <a:pt x="263" y="984"/>
                  </a:cubicBezTo>
                  <a:cubicBezTo>
                    <a:pt x="256" y="987"/>
                    <a:pt x="250" y="990"/>
                    <a:pt x="250" y="999"/>
                  </a:cubicBezTo>
                  <a:cubicBezTo>
                    <a:pt x="260" y="992"/>
                    <a:pt x="268" y="999"/>
                    <a:pt x="281" y="999"/>
                  </a:cubicBezTo>
                  <a:cubicBezTo>
                    <a:pt x="285" y="995"/>
                    <a:pt x="286" y="987"/>
                    <a:pt x="294" y="987"/>
                  </a:cubicBezTo>
                  <a:cubicBezTo>
                    <a:pt x="296" y="986"/>
                    <a:pt x="294" y="982"/>
                    <a:pt x="296" y="981"/>
                  </a:cubicBezTo>
                  <a:cubicBezTo>
                    <a:pt x="302" y="977"/>
                    <a:pt x="310" y="983"/>
                    <a:pt x="315" y="978"/>
                  </a:cubicBezTo>
                  <a:cubicBezTo>
                    <a:pt x="319" y="981"/>
                    <a:pt x="325" y="982"/>
                    <a:pt x="325" y="989"/>
                  </a:cubicBezTo>
                  <a:cubicBezTo>
                    <a:pt x="327" y="990"/>
                    <a:pt x="332" y="989"/>
                    <a:pt x="333" y="992"/>
                  </a:cubicBezTo>
                  <a:cubicBezTo>
                    <a:pt x="332" y="994"/>
                    <a:pt x="327" y="993"/>
                    <a:pt x="327" y="997"/>
                  </a:cubicBezTo>
                  <a:cubicBezTo>
                    <a:pt x="335" y="1006"/>
                    <a:pt x="357" y="1011"/>
                    <a:pt x="366" y="998"/>
                  </a:cubicBezTo>
                  <a:cubicBezTo>
                    <a:pt x="373" y="1002"/>
                    <a:pt x="381" y="1005"/>
                    <a:pt x="389" y="1007"/>
                  </a:cubicBezTo>
                  <a:cubicBezTo>
                    <a:pt x="390" y="998"/>
                    <a:pt x="384" y="995"/>
                    <a:pt x="378" y="992"/>
                  </a:cubicBezTo>
                  <a:cubicBezTo>
                    <a:pt x="381" y="986"/>
                    <a:pt x="383" y="982"/>
                    <a:pt x="386" y="975"/>
                  </a:cubicBezTo>
                  <a:cubicBezTo>
                    <a:pt x="397" y="972"/>
                    <a:pt x="410" y="967"/>
                    <a:pt x="422" y="971"/>
                  </a:cubicBezTo>
                  <a:cubicBezTo>
                    <a:pt x="426" y="966"/>
                    <a:pt x="437" y="968"/>
                    <a:pt x="441" y="962"/>
                  </a:cubicBezTo>
                  <a:cubicBezTo>
                    <a:pt x="444" y="966"/>
                    <a:pt x="443" y="975"/>
                    <a:pt x="450" y="974"/>
                  </a:cubicBezTo>
                  <a:cubicBezTo>
                    <a:pt x="450" y="970"/>
                    <a:pt x="450" y="967"/>
                    <a:pt x="451" y="964"/>
                  </a:cubicBezTo>
                  <a:cubicBezTo>
                    <a:pt x="454" y="963"/>
                    <a:pt x="458" y="964"/>
                    <a:pt x="461" y="962"/>
                  </a:cubicBezTo>
                  <a:cubicBezTo>
                    <a:pt x="456" y="956"/>
                    <a:pt x="447" y="955"/>
                    <a:pt x="440" y="951"/>
                  </a:cubicBezTo>
                  <a:cubicBezTo>
                    <a:pt x="448" y="947"/>
                    <a:pt x="452" y="955"/>
                    <a:pt x="459" y="955"/>
                  </a:cubicBezTo>
                  <a:cubicBezTo>
                    <a:pt x="462" y="953"/>
                    <a:pt x="462" y="950"/>
                    <a:pt x="464" y="948"/>
                  </a:cubicBezTo>
                  <a:cubicBezTo>
                    <a:pt x="471" y="949"/>
                    <a:pt x="479" y="952"/>
                    <a:pt x="479" y="943"/>
                  </a:cubicBezTo>
                  <a:cubicBezTo>
                    <a:pt x="477" y="941"/>
                    <a:pt x="476" y="944"/>
                    <a:pt x="474" y="944"/>
                  </a:cubicBezTo>
                  <a:cubicBezTo>
                    <a:pt x="467" y="934"/>
                    <a:pt x="457" y="930"/>
                    <a:pt x="443" y="933"/>
                  </a:cubicBezTo>
                  <a:cubicBezTo>
                    <a:pt x="436" y="935"/>
                    <a:pt x="438" y="947"/>
                    <a:pt x="433" y="952"/>
                  </a:cubicBezTo>
                  <a:cubicBezTo>
                    <a:pt x="431" y="952"/>
                    <a:pt x="432" y="949"/>
                    <a:pt x="429" y="950"/>
                  </a:cubicBezTo>
                  <a:cubicBezTo>
                    <a:pt x="428" y="963"/>
                    <a:pt x="410" y="953"/>
                    <a:pt x="413" y="941"/>
                  </a:cubicBezTo>
                  <a:cubicBezTo>
                    <a:pt x="409" y="941"/>
                    <a:pt x="407" y="939"/>
                    <a:pt x="403" y="938"/>
                  </a:cubicBezTo>
                  <a:cubicBezTo>
                    <a:pt x="403" y="936"/>
                    <a:pt x="405" y="936"/>
                    <a:pt x="404" y="933"/>
                  </a:cubicBezTo>
                  <a:cubicBezTo>
                    <a:pt x="398" y="924"/>
                    <a:pt x="384" y="934"/>
                    <a:pt x="373" y="933"/>
                  </a:cubicBezTo>
                  <a:cubicBezTo>
                    <a:pt x="368" y="932"/>
                    <a:pt x="364" y="929"/>
                    <a:pt x="360" y="933"/>
                  </a:cubicBezTo>
                  <a:cubicBezTo>
                    <a:pt x="351" y="929"/>
                    <a:pt x="334" y="933"/>
                    <a:pt x="325" y="935"/>
                  </a:cubicBezTo>
                  <a:cubicBezTo>
                    <a:pt x="322" y="936"/>
                    <a:pt x="321" y="934"/>
                    <a:pt x="318" y="934"/>
                  </a:cubicBezTo>
                  <a:cubicBezTo>
                    <a:pt x="313" y="938"/>
                    <a:pt x="310" y="939"/>
                    <a:pt x="305" y="940"/>
                  </a:cubicBezTo>
                  <a:cubicBezTo>
                    <a:pt x="305" y="944"/>
                    <a:pt x="304" y="948"/>
                    <a:pt x="302" y="949"/>
                  </a:cubicBezTo>
                  <a:cubicBezTo>
                    <a:pt x="294" y="949"/>
                    <a:pt x="284" y="948"/>
                    <a:pt x="282" y="954"/>
                  </a:cubicBezTo>
                  <a:cubicBezTo>
                    <a:pt x="283" y="958"/>
                    <a:pt x="289" y="958"/>
                    <a:pt x="288" y="963"/>
                  </a:cubicBezTo>
                  <a:cubicBezTo>
                    <a:pt x="286" y="967"/>
                    <a:pt x="281" y="969"/>
                    <a:pt x="277" y="971"/>
                  </a:cubicBezTo>
                  <a:cubicBezTo>
                    <a:pt x="275" y="978"/>
                    <a:pt x="271" y="982"/>
                    <a:pt x="263" y="979"/>
                  </a:cubicBezTo>
                  <a:close/>
                  <a:moveTo>
                    <a:pt x="583" y="949"/>
                  </a:moveTo>
                  <a:cubicBezTo>
                    <a:pt x="585" y="954"/>
                    <a:pt x="593" y="954"/>
                    <a:pt x="601" y="954"/>
                  </a:cubicBezTo>
                  <a:cubicBezTo>
                    <a:pt x="603" y="957"/>
                    <a:pt x="605" y="960"/>
                    <a:pt x="604" y="965"/>
                  </a:cubicBezTo>
                  <a:cubicBezTo>
                    <a:pt x="598" y="966"/>
                    <a:pt x="595" y="969"/>
                    <a:pt x="590" y="971"/>
                  </a:cubicBezTo>
                  <a:cubicBezTo>
                    <a:pt x="588" y="962"/>
                    <a:pt x="575" y="962"/>
                    <a:pt x="569" y="957"/>
                  </a:cubicBezTo>
                  <a:cubicBezTo>
                    <a:pt x="567" y="959"/>
                    <a:pt x="564" y="959"/>
                    <a:pt x="565" y="962"/>
                  </a:cubicBezTo>
                  <a:cubicBezTo>
                    <a:pt x="573" y="964"/>
                    <a:pt x="576" y="971"/>
                    <a:pt x="581" y="977"/>
                  </a:cubicBezTo>
                  <a:cubicBezTo>
                    <a:pt x="578" y="976"/>
                    <a:pt x="577" y="978"/>
                    <a:pt x="574" y="978"/>
                  </a:cubicBezTo>
                  <a:cubicBezTo>
                    <a:pt x="574" y="980"/>
                    <a:pt x="573" y="982"/>
                    <a:pt x="573" y="985"/>
                  </a:cubicBezTo>
                  <a:cubicBezTo>
                    <a:pt x="571" y="986"/>
                    <a:pt x="569" y="987"/>
                    <a:pt x="567" y="988"/>
                  </a:cubicBezTo>
                  <a:cubicBezTo>
                    <a:pt x="566" y="993"/>
                    <a:pt x="570" y="992"/>
                    <a:pt x="569" y="997"/>
                  </a:cubicBezTo>
                  <a:cubicBezTo>
                    <a:pt x="563" y="1000"/>
                    <a:pt x="555" y="1000"/>
                    <a:pt x="556" y="1009"/>
                  </a:cubicBezTo>
                  <a:cubicBezTo>
                    <a:pt x="557" y="1012"/>
                    <a:pt x="561" y="1011"/>
                    <a:pt x="563" y="1012"/>
                  </a:cubicBezTo>
                  <a:cubicBezTo>
                    <a:pt x="563" y="1014"/>
                    <a:pt x="563" y="1017"/>
                    <a:pt x="563" y="1019"/>
                  </a:cubicBezTo>
                  <a:cubicBezTo>
                    <a:pt x="567" y="1020"/>
                    <a:pt x="568" y="1019"/>
                    <a:pt x="572" y="1021"/>
                  </a:cubicBezTo>
                  <a:cubicBezTo>
                    <a:pt x="579" y="1007"/>
                    <a:pt x="586" y="993"/>
                    <a:pt x="596" y="983"/>
                  </a:cubicBezTo>
                  <a:cubicBezTo>
                    <a:pt x="598" y="992"/>
                    <a:pt x="586" y="1005"/>
                    <a:pt x="594" y="1015"/>
                  </a:cubicBezTo>
                  <a:cubicBezTo>
                    <a:pt x="592" y="1016"/>
                    <a:pt x="593" y="1020"/>
                    <a:pt x="593" y="1024"/>
                  </a:cubicBezTo>
                  <a:cubicBezTo>
                    <a:pt x="594" y="1028"/>
                    <a:pt x="603" y="1029"/>
                    <a:pt x="606" y="1025"/>
                  </a:cubicBezTo>
                  <a:cubicBezTo>
                    <a:pt x="605" y="1015"/>
                    <a:pt x="601" y="1007"/>
                    <a:pt x="608" y="1001"/>
                  </a:cubicBezTo>
                  <a:cubicBezTo>
                    <a:pt x="611" y="1000"/>
                    <a:pt x="611" y="1002"/>
                    <a:pt x="615" y="1002"/>
                  </a:cubicBezTo>
                  <a:cubicBezTo>
                    <a:pt x="615" y="998"/>
                    <a:pt x="617" y="995"/>
                    <a:pt x="618" y="991"/>
                  </a:cubicBezTo>
                  <a:cubicBezTo>
                    <a:pt x="616" y="988"/>
                    <a:pt x="612" y="987"/>
                    <a:pt x="611" y="982"/>
                  </a:cubicBezTo>
                  <a:cubicBezTo>
                    <a:pt x="617" y="979"/>
                    <a:pt x="612" y="969"/>
                    <a:pt x="609" y="966"/>
                  </a:cubicBezTo>
                  <a:cubicBezTo>
                    <a:pt x="611" y="965"/>
                    <a:pt x="611" y="962"/>
                    <a:pt x="612" y="959"/>
                  </a:cubicBezTo>
                  <a:cubicBezTo>
                    <a:pt x="610" y="958"/>
                    <a:pt x="609" y="957"/>
                    <a:pt x="610" y="954"/>
                  </a:cubicBezTo>
                  <a:cubicBezTo>
                    <a:pt x="604" y="953"/>
                    <a:pt x="601" y="949"/>
                    <a:pt x="599" y="943"/>
                  </a:cubicBezTo>
                  <a:cubicBezTo>
                    <a:pt x="584" y="948"/>
                    <a:pt x="573" y="942"/>
                    <a:pt x="559" y="940"/>
                  </a:cubicBezTo>
                  <a:cubicBezTo>
                    <a:pt x="558" y="934"/>
                    <a:pt x="549" y="929"/>
                    <a:pt x="545" y="933"/>
                  </a:cubicBezTo>
                  <a:cubicBezTo>
                    <a:pt x="552" y="945"/>
                    <a:pt x="563" y="954"/>
                    <a:pt x="583" y="949"/>
                  </a:cubicBezTo>
                  <a:close/>
                  <a:moveTo>
                    <a:pt x="173" y="932"/>
                  </a:moveTo>
                  <a:cubicBezTo>
                    <a:pt x="167" y="934"/>
                    <a:pt x="161" y="935"/>
                    <a:pt x="161" y="942"/>
                  </a:cubicBezTo>
                  <a:cubicBezTo>
                    <a:pt x="166" y="941"/>
                    <a:pt x="174" y="936"/>
                    <a:pt x="173" y="932"/>
                  </a:cubicBezTo>
                  <a:close/>
                  <a:moveTo>
                    <a:pt x="933" y="934"/>
                  </a:moveTo>
                  <a:cubicBezTo>
                    <a:pt x="932" y="937"/>
                    <a:pt x="930" y="938"/>
                    <a:pt x="930" y="941"/>
                  </a:cubicBezTo>
                  <a:cubicBezTo>
                    <a:pt x="932" y="944"/>
                    <a:pt x="938" y="936"/>
                    <a:pt x="933" y="934"/>
                  </a:cubicBezTo>
                  <a:close/>
                  <a:moveTo>
                    <a:pt x="152" y="936"/>
                  </a:moveTo>
                  <a:cubicBezTo>
                    <a:pt x="146" y="937"/>
                    <a:pt x="146" y="944"/>
                    <a:pt x="143" y="949"/>
                  </a:cubicBezTo>
                  <a:cubicBezTo>
                    <a:pt x="150" y="948"/>
                    <a:pt x="153" y="945"/>
                    <a:pt x="152" y="936"/>
                  </a:cubicBezTo>
                  <a:close/>
                  <a:moveTo>
                    <a:pt x="189" y="948"/>
                  </a:moveTo>
                  <a:cubicBezTo>
                    <a:pt x="190" y="944"/>
                    <a:pt x="188" y="943"/>
                    <a:pt x="186" y="942"/>
                  </a:cubicBezTo>
                  <a:cubicBezTo>
                    <a:pt x="184" y="947"/>
                    <a:pt x="183" y="943"/>
                    <a:pt x="179" y="943"/>
                  </a:cubicBezTo>
                  <a:cubicBezTo>
                    <a:pt x="176" y="946"/>
                    <a:pt x="181" y="947"/>
                    <a:pt x="181" y="950"/>
                  </a:cubicBezTo>
                  <a:cubicBezTo>
                    <a:pt x="178" y="950"/>
                    <a:pt x="177" y="950"/>
                    <a:pt x="176" y="951"/>
                  </a:cubicBezTo>
                  <a:cubicBezTo>
                    <a:pt x="175" y="954"/>
                    <a:pt x="178" y="954"/>
                    <a:pt x="181" y="954"/>
                  </a:cubicBezTo>
                  <a:cubicBezTo>
                    <a:pt x="181" y="948"/>
                    <a:pt x="184" y="946"/>
                    <a:pt x="189" y="948"/>
                  </a:cubicBezTo>
                  <a:close/>
                  <a:moveTo>
                    <a:pt x="760" y="947"/>
                  </a:moveTo>
                  <a:cubicBezTo>
                    <a:pt x="758" y="944"/>
                    <a:pt x="752" y="945"/>
                    <a:pt x="753" y="949"/>
                  </a:cubicBezTo>
                  <a:cubicBezTo>
                    <a:pt x="754" y="949"/>
                    <a:pt x="754" y="950"/>
                    <a:pt x="755" y="951"/>
                  </a:cubicBezTo>
                  <a:cubicBezTo>
                    <a:pt x="757" y="950"/>
                    <a:pt x="760" y="950"/>
                    <a:pt x="760" y="947"/>
                  </a:cubicBezTo>
                  <a:close/>
                  <a:moveTo>
                    <a:pt x="150" y="955"/>
                  </a:moveTo>
                  <a:cubicBezTo>
                    <a:pt x="152" y="957"/>
                    <a:pt x="156" y="957"/>
                    <a:pt x="161" y="957"/>
                  </a:cubicBezTo>
                  <a:cubicBezTo>
                    <a:pt x="161" y="954"/>
                    <a:pt x="162" y="954"/>
                    <a:pt x="162" y="951"/>
                  </a:cubicBezTo>
                  <a:cubicBezTo>
                    <a:pt x="158" y="949"/>
                    <a:pt x="150" y="950"/>
                    <a:pt x="150" y="955"/>
                  </a:cubicBezTo>
                  <a:close/>
                  <a:moveTo>
                    <a:pt x="882" y="953"/>
                  </a:moveTo>
                  <a:cubicBezTo>
                    <a:pt x="877" y="963"/>
                    <a:pt x="861" y="965"/>
                    <a:pt x="851" y="972"/>
                  </a:cubicBezTo>
                  <a:cubicBezTo>
                    <a:pt x="846" y="975"/>
                    <a:pt x="846" y="979"/>
                    <a:pt x="840" y="981"/>
                  </a:cubicBezTo>
                  <a:cubicBezTo>
                    <a:pt x="837" y="981"/>
                    <a:pt x="833" y="978"/>
                    <a:pt x="831" y="981"/>
                  </a:cubicBezTo>
                  <a:cubicBezTo>
                    <a:pt x="829" y="979"/>
                    <a:pt x="828" y="978"/>
                    <a:pt x="825" y="980"/>
                  </a:cubicBezTo>
                  <a:cubicBezTo>
                    <a:pt x="822" y="981"/>
                    <a:pt x="827" y="984"/>
                    <a:pt x="825" y="984"/>
                  </a:cubicBezTo>
                  <a:cubicBezTo>
                    <a:pt x="820" y="989"/>
                    <a:pt x="811" y="992"/>
                    <a:pt x="809" y="997"/>
                  </a:cubicBezTo>
                  <a:cubicBezTo>
                    <a:pt x="807" y="995"/>
                    <a:pt x="803" y="993"/>
                    <a:pt x="801" y="995"/>
                  </a:cubicBezTo>
                  <a:cubicBezTo>
                    <a:pt x="799" y="1000"/>
                    <a:pt x="803" y="1005"/>
                    <a:pt x="799" y="1010"/>
                  </a:cubicBezTo>
                  <a:cubicBezTo>
                    <a:pt x="796" y="1010"/>
                    <a:pt x="793" y="1009"/>
                    <a:pt x="789" y="1009"/>
                  </a:cubicBezTo>
                  <a:cubicBezTo>
                    <a:pt x="788" y="1013"/>
                    <a:pt x="788" y="1017"/>
                    <a:pt x="784" y="1018"/>
                  </a:cubicBezTo>
                  <a:cubicBezTo>
                    <a:pt x="780" y="1017"/>
                    <a:pt x="778" y="1014"/>
                    <a:pt x="777" y="1010"/>
                  </a:cubicBezTo>
                  <a:cubicBezTo>
                    <a:pt x="764" y="1009"/>
                    <a:pt x="760" y="1017"/>
                    <a:pt x="757" y="1026"/>
                  </a:cubicBezTo>
                  <a:cubicBezTo>
                    <a:pt x="766" y="1030"/>
                    <a:pt x="769" y="1021"/>
                    <a:pt x="775" y="1018"/>
                  </a:cubicBezTo>
                  <a:cubicBezTo>
                    <a:pt x="776" y="1020"/>
                    <a:pt x="780" y="1018"/>
                    <a:pt x="780" y="1020"/>
                  </a:cubicBezTo>
                  <a:cubicBezTo>
                    <a:pt x="779" y="1024"/>
                    <a:pt x="775" y="1020"/>
                    <a:pt x="772" y="1021"/>
                  </a:cubicBezTo>
                  <a:cubicBezTo>
                    <a:pt x="771" y="1025"/>
                    <a:pt x="769" y="1027"/>
                    <a:pt x="765" y="1029"/>
                  </a:cubicBezTo>
                  <a:cubicBezTo>
                    <a:pt x="769" y="1035"/>
                    <a:pt x="764" y="1047"/>
                    <a:pt x="764" y="1057"/>
                  </a:cubicBezTo>
                  <a:cubicBezTo>
                    <a:pt x="754" y="1058"/>
                    <a:pt x="744" y="1054"/>
                    <a:pt x="736" y="1056"/>
                  </a:cubicBezTo>
                  <a:cubicBezTo>
                    <a:pt x="732" y="1057"/>
                    <a:pt x="729" y="1062"/>
                    <a:pt x="725" y="1062"/>
                  </a:cubicBezTo>
                  <a:cubicBezTo>
                    <a:pt x="718" y="1063"/>
                    <a:pt x="712" y="1058"/>
                    <a:pt x="703" y="1060"/>
                  </a:cubicBezTo>
                  <a:cubicBezTo>
                    <a:pt x="703" y="1059"/>
                    <a:pt x="703" y="1057"/>
                    <a:pt x="703" y="1055"/>
                  </a:cubicBezTo>
                  <a:cubicBezTo>
                    <a:pt x="695" y="1053"/>
                    <a:pt x="687" y="1058"/>
                    <a:pt x="676" y="1057"/>
                  </a:cubicBezTo>
                  <a:cubicBezTo>
                    <a:pt x="674" y="1059"/>
                    <a:pt x="677" y="1066"/>
                    <a:pt x="674" y="1067"/>
                  </a:cubicBezTo>
                  <a:cubicBezTo>
                    <a:pt x="673" y="1067"/>
                    <a:pt x="673" y="1068"/>
                    <a:pt x="671" y="1068"/>
                  </a:cubicBezTo>
                  <a:cubicBezTo>
                    <a:pt x="670" y="1067"/>
                    <a:pt x="670" y="1065"/>
                    <a:pt x="668" y="1063"/>
                  </a:cubicBezTo>
                  <a:cubicBezTo>
                    <a:pt x="661" y="1063"/>
                    <a:pt x="657" y="1062"/>
                    <a:pt x="653" y="1066"/>
                  </a:cubicBezTo>
                  <a:cubicBezTo>
                    <a:pt x="653" y="1062"/>
                    <a:pt x="648" y="1063"/>
                    <a:pt x="645" y="1062"/>
                  </a:cubicBezTo>
                  <a:cubicBezTo>
                    <a:pt x="643" y="1064"/>
                    <a:pt x="644" y="1070"/>
                    <a:pt x="646" y="1071"/>
                  </a:cubicBezTo>
                  <a:cubicBezTo>
                    <a:pt x="652" y="1073"/>
                    <a:pt x="652" y="1066"/>
                    <a:pt x="656" y="1069"/>
                  </a:cubicBezTo>
                  <a:cubicBezTo>
                    <a:pt x="658" y="1074"/>
                    <a:pt x="651" y="1074"/>
                    <a:pt x="654" y="1077"/>
                  </a:cubicBezTo>
                  <a:cubicBezTo>
                    <a:pt x="663" y="1081"/>
                    <a:pt x="666" y="1074"/>
                    <a:pt x="674" y="1074"/>
                  </a:cubicBezTo>
                  <a:cubicBezTo>
                    <a:pt x="683" y="1073"/>
                    <a:pt x="693" y="1078"/>
                    <a:pt x="700" y="1077"/>
                  </a:cubicBezTo>
                  <a:cubicBezTo>
                    <a:pt x="703" y="1076"/>
                    <a:pt x="705" y="1072"/>
                    <a:pt x="708" y="1072"/>
                  </a:cubicBezTo>
                  <a:cubicBezTo>
                    <a:pt x="721" y="1069"/>
                    <a:pt x="736" y="1078"/>
                    <a:pt x="749" y="1071"/>
                  </a:cubicBezTo>
                  <a:cubicBezTo>
                    <a:pt x="752" y="1072"/>
                    <a:pt x="755" y="1075"/>
                    <a:pt x="760" y="1075"/>
                  </a:cubicBezTo>
                  <a:cubicBezTo>
                    <a:pt x="761" y="1074"/>
                    <a:pt x="759" y="1069"/>
                    <a:pt x="762" y="1069"/>
                  </a:cubicBezTo>
                  <a:cubicBezTo>
                    <a:pt x="765" y="1069"/>
                    <a:pt x="767" y="1071"/>
                    <a:pt x="771" y="1071"/>
                  </a:cubicBezTo>
                  <a:cubicBezTo>
                    <a:pt x="771" y="1066"/>
                    <a:pt x="764" y="1063"/>
                    <a:pt x="766" y="1058"/>
                  </a:cubicBezTo>
                  <a:cubicBezTo>
                    <a:pt x="771" y="1060"/>
                    <a:pt x="778" y="1058"/>
                    <a:pt x="781" y="1061"/>
                  </a:cubicBezTo>
                  <a:cubicBezTo>
                    <a:pt x="789" y="1055"/>
                    <a:pt x="799" y="1051"/>
                    <a:pt x="810" y="1047"/>
                  </a:cubicBezTo>
                  <a:cubicBezTo>
                    <a:pt x="809" y="1044"/>
                    <a:pt x="810" y="1042"/>
                    <a:pt x="811" y="1041"/>
                  </a:cubicBezTo>
                  <a:cubicBezTo>
                    <a:pt x="821" y="1040"/>
                    <a:pt x="824" y="1033"/>
                    <a:pt x="831" y="1029"/>
                  </a:cubicBezTo>
                  <a:cubicBezTo>
                    <a:pt x="833" y="1018"/>
                    <a:pt x="843" y="1013"/>
                    <a:pt x="849" y="1005"/>
                  </a:cubicBezTo>
                  <a:cubicBezTo>
                    <a:pt x="852" y="1005"/>
                    <a:pt x="852" y="1006"/>
                    <a:pt x="855" y="1006"/>
                  </a:cubicBezTo>
                  <a:cubicBezTo>
                    <a:pt x="857" y="994"/>
                    <a:pt x="864" y="986"/>
                    <a:pt x="877" y="984"/>
                  </a:cubicBezTo>
                  <a:cubicBezTo>
                    <a:pt x="881" y="972"/>
                    <a:pt x="912" y="965"/>
                    <a:pt x="912" y="956"/>
                  </a:cubicBezTo>
                  <a:cubicBezTo>
                    <a:pt x="912" y="944"/>
                    <a:pt x="893" y="958"/>
                    <a:pt x="882" y="953"/>
                  </a:cubicBezTo>
                  <a:close/>
                  <a:moveTo>
                    <a:pt x="473" y="977"/>
                  </a:moveTo>
                  <a:cubicBezTo>
                    <a:pt x="478" y="973"/>
                    <a:pt x="485" y="978"/>
                    <a:pt x="488" y="972"/>
                  </a:cubicBezTo>
                  <a:cubicBezTo>
                    <a:pt x="493" y="975"/>
                    <a:pt x="500" y="981"/>
                    <a:pt x="506" y="977"/>
                  </a:cubicBezTo>
                  <a:cubicBezTo>
                    <a:pt x="504" y="969"/>
                    <a:pt x="495" y="968"/>
                    <a:pt x="490" y="964"/>
                  </a:cubicBezTo>
                  <a:cubicBezTo>
                    <a:pt x="491" y="962"/>
                    <a:pt x="493" y="962"/>
                    <a:pt x="494" y="959"/>
                  </a:cubicBezTo>
                  <a:cubicBezTo>
                    <a:pt x="491" y="957"/>
                    <a:pt x="486" y="957"/>
                    <a:pt x="481" y="957"/>
                  </a:cubicBezTo>
                  <a:cubicBezTo>
                    <a:pt x="482" y="961"/>
                    <a:pt x="486" y="962"/>
                    <a:pt x="488" y="965"/>
                  </a:cubicBezTo>
                  <a:cubicBezTo>
                    <a:pt x="478" y="964"/>
                    <a:pt x="472" y="970"/>
                    <a:pt x="473" y="977"/>
                  </a:cubicBezTo>
                  <a:close/>
                  <a:moveTo>
                    <a:pt x="138" y="964"/>
                  </a:moveTo>
                  <a:cubicBezTo>
                    <a:pt x="140" y="962"/>
                    <a:pt x="143" y="961"/>
                    <a:pt x="144" y="957"/>
                  </a:cubicBezTo>
                  <a:cubicBezTo>
                    <a:pt x="140" y="957"/>
                    <a:pt x="138" y="958"/>
                    <a:pt x="136" y="959"/>
                  </a:cubicBezTo>
                  <a:cubicBezTo>
                    <a:pt x="136" y="962"/>
                    <a:pt x="137" y="964"/>
                    <a:pt x="138" y="964"/>
                  </a:cubicBezTo>
                  <a:close/>
                  <a:moveTo>
                    <a:pt x="552" y="972"/>
                  </a:moveTo>
                  <a:cubicBezTo>
                    <a:pt x="550" y="963"/>
                    <a:pt x="539" y="970"/>
                    <a:pt x="532" y="966"/>
                  </a:cubicBezTo>
                  <a:cubicBezTo>
                    <a:pt x="536" y="971"/>
                    <a:pt x="545" y="973"/>
                    <a:pt x="552" y="972"/>
                  </a:cubicBezTo>
                  <a:close/>
                  <a:moveTo>
                    <a:pt x="568" y="974"/>
                  </a:moveTo>
                  <a:cubicBezTo>
                    <a:pt x="569" y="969"/>
                    <a:pt x="563" y="968"/>
                    <a:pt x="561" y="970"/>
                  </a:cubicBezTo>
                  <a:cubicBezTo>
                    <a:pt x="561" y="973"/>
                    <a:pt x="564" y="974"/>
                    <a:pt x="568" y="974"/>
                  </a:cubicBezTo>
                  <a:close/>
                  <a:moveTo>
                    <a:pt x="524" y="977"/>
                  </a:moveTo>
                  <a:cubicBezTo>
                    <a:pt x="519" y="977"/>
                    <a:pt x="513" y="978"/>
                    <a:pt x="515" y="985"/>
                  </a:cubicBezTo>
                  <a:cubicBezTo>
                    <a:pt x="523" y="989"/>
                    <a:pt x="531" y="983"/>
                    <a:pt x="524" y="977"/>
                  </a:cubicBezTo>
                  <a:close/>
                  <a:moveTo>
                    <a:pt x="0" y="978"/>
                  </a:moveTo>
                  <a:cubicBezTo>
                    <a:pt x="0" y="986"/>
                    <a:pt x="5" y="989"/>
                    <a:pt x="11" y="991"/>
                  </a:cubicBezTo>
                  <a:cubicBezTo>
                    <a:pt x="10" y="984"/>
                    <a:pt x="5" y="981"/>
                    <a:pt x="0" y="978"/>
                  </a:cubicBezTo>
                  <a:close/>
                  <a:moveTo>
                    <a:pt x="891" y="986"/>
                  </a:moveTo>
                  <a:cubicBezTo>
                    <a:pt x="894" y="988"/>
                    <a:pt x="900" y="987"/>
                    <a:pt x="901" y="982"/>
                  </a:cubicBezTo>
                  <a:cubicBezTo>
                    <a:pt x="898" y="978"/>
                    <a:pt x="891" y="982"/>
                    <a:pt x="891" y="986"/>
                  </a:cubicBezTo>
                  <a:close/>
                  <a:moveTo>
                    <a:pt x="429" y="1001"/>
                  </a:moveTo>
                  <a:cubicBezTo>
                    <a:pt x="433" y="995"/>
                    <a:pt x="432" y="986"/>
                    <a:pt x="426" y="983"/>
                  </a:cubicBezTo>
                  <a:cubicBezTo>
                    <a:pt x="429" y="989"/>
                    <a:pt x="424" y="997"/>
                    <a:pt x="429" y="1001"/>
                  </a:cubicBezTo>
                  <a:close/>
                  <a:moveTo>
                    <a:pt x="794" y="984"/>
                  </a:moveTo>
                  <a:cubicBezTo>
                    <a:pt x="792" y="985"/>
                    <a:pt x="792" y="983"/>
                    <a:pt x="790" y="983"/>
                  </a:cubicBezTo>
                  <a:cubicBezTo>
                    <a:pt x="790" y="985"/>
                    <a:pt x="787" y="987"/>
                    <a:pt x="789" y="989"/>
                  </a:cubicBezTo>
                  <a:cubicBezTo>
                    <a:pt x="792" y="989"/>
                    <a:pt x="794" y="987"/>
                    <a:pt x="794" y="984"/>
                  </a:cubicBezTo>
                  <a:close/>
                  <a:moveTo>
                    <a:pt x="870" y="1004"/>
                  </a:moveTo>
                  <a:cubicBezTo>
                    <a:pt x="876" y="1003"/>
                    <a:pt x="878" y="999"/>
                    <a:pt x="881" y="994"/>
                  </a:cubicBezTo>
                  <a:cubicBezTo>
                    <a:pt x="876" y="989"/>
                    <a:pt x="866" y="997"/>
                    <a:pt x="870" y="1004"/>
                  </a:cubicBezTo>
                  <a:close/>
                  <a:moveTo>
                    <a:pt x="785" y="999"/>
                  </a:moveTo>
                  <a:cubicBezTo>
                    <a:pt x="787" y="1000"/>
                    <a:pt x="792" y="998"/>
                    <a:pt x="790" y="993"/>
                  </a:cubicBezTo>
                  <a:cubicBezTo>
                    <a:pt x="786" y="993"/>
                    <a:pt x="784" y="994"/>
                    <a:pt x="785" y="999"/>
                  </a:cubicBezTo>
                  <a:close/>
                  <a:moveTo>
                    <a:pt x="13" y="997"/>
                  </a:moveTo>
                  <a:cubicBezTo>
                    <a:pt x="12" y="1003"/>
                    <a:pt x="12" y="1012"/>
                    <a:pt x="21" y="1011"/>
                  </a:cubicBezTo>
                  <a:cubicBezTo>
                    <a:pt x="24" y="1005"/>
                    <a:pt x="19" y="999"/>
                    <a:pt x="13" y="997"/>
                  </a:cubicBezTo>
                  <a:close/>
                  <a:moveTo>
                    <a:pt x="786" y="1007"/>
                  </a:moveTo>
                  <a:cubicBezTo>
                    <a:pt x="790" y="1008"/>
                    <a:pt x="792" y="1007"/>
                    <a:pt x="791" y="1003"/>
                  </a:cubicBezTo>
                  <a:cubicBezTo>
                    <a:pt x="790" y="1003"/>
                    <a:pt x="789" y="1003"/>
                    <a:pt x="787" y="1003"/>
                  </a:cubicBezTo>
                  <a:cubicBezTo>
                    <a:pt x="787" y="1004"/>
                    <a:pt x="786" y="1005"/>
                    <a:pt x="786" y="1007"/>
                  </a:cubicBezTo>
                  <a:close/>
                  <a:moveTo>
                    <a:pt x="455" y="1012"/>
                  </a:moveTo>
                  <a:cubicBezTo>
                    <a:pt x="455" y="1014"/>
                    <a:pt x="453" y="1013"/>
                    <a:pt x="453" y="1016"/>
                  </a:cubicBezTo>
                  <a:cubicBezTo>
                    <a:pt x="458" y="1018"/>
                    <a:pt x="460" y="1022"/>
                    <a:pt x="466" y="1023"/>
                  </a:cubicBezTo>
                  <a:cubicBezTo>
                    <a:pt x="465" y="1016"/>
                    <a:pt x="461" y="1014"/>
                    <a:pt x="455" y="1012"/>
                  </a:cubicBezTo>
                  <a:close/>
                  <a:moveTo>
                    <a:pt x="738" y="1026"/>
                  </a:moveTo>
                  <a:cubicBezTo>
                    <a:pt x="742" y="1028"/>
                    <a:pt x="744" y="1025"/>
                    <a:pt x="748" y="1027"/>
                  </a:cubicBezTo>
                  <a:cubicBezTo>
                    <a:pt x="749" y="1025"/>
                    <a:pt x="751" y="1023"/>
                    <a:pt x="750" y="1020"/>
                  </a:cubicBezTo>
                  <a:cubicBezTo>
                    <a:pt x="746" y="1016"/>
                    <a:pt x="737" y="1019"/>
                    <a:pt x="738" y="1026"/>
                  </a:cubicBezTo>
                  <a:close/>
                  <a:moveTo>
                    <a:pt x="849" y="1028"/>
                  </a:moveTo>
                  <a:cubicBezTo>
                    <a:pt x="854" y="1031"/>
                    <a:pt x="860" y="1023"/>
                    <a:pt x="857" y="1018"/>
                  </a:cubicBezTo>
                  <a:cubicBezTo>
                    <a:pt x="851" y="1018"/>
                    <a:pt x="850" y="1023"/>
                    <a:pt x="849" y="1028"/>
                  </a:cubicBezTo>
                  <a:close/>
                  <a:moveTo>
                    <a:pt x="679" y="1259"/>
                  </a:moveTo>
                  <a:cubicBezTo>
                    <a:pt x="675" y="1258"/>
                    <a:pt x="673" y="1264"/>
                    <a:pt x="670" y="1262"/>
                  </a:cubicBezTo>
                  <a:cubicBezTo>
                    <a:pt x="676" y="1255"/>
                    <a:pt x="685" y="1246"/>
                    <a:pt x="674" y="1239"/>
                  </a:cubicBezTo>
                  <a:cubicBezTo>
                    <a:pt x="676" y="1238"/>
                    <a:pt x="678" y="1238"/>
                    <a:pt x="678" y="1235"/>
                  </a:cubicBezTo>
                  <a:cubicBezTo>
                    <a:pt x="674" y="1230"/>
                    <a:pt x="676" y="1220"/>
                    <a:pt x="669" y="1218"/>
                  </a:cubicBezTo>
                  <a:cubicBezTo>
                    <a:pt x="666" y="1218"/>
                    <a:pt x="672" y="1222"/>
                    <a:pt x="668" y="1222"/>
                  </a:cubicBezTo>
                  <a:cubicBezTo>
                    <a:pt x="664" y="1214"/>
                    <a:pt x="652" y="1213"/>
                    <a:pt x="648" y="1203"/>
                  </a:cubicBezTo>
                  <a:cubicBezTo>
                    <a:pt x="637" y="1201"/>
                    <a:pt x="626" y="1190"/>
                    <a:pt x="614" y="1186"/>
                  </a:cubicBezTo>
                  <a:cubicBezTo>
                    <a:pt x="599" y="1182"/>
                    <a:pt x="584" y="1183"/>
                    <a:pt x="579" y="1168"/>
                  </a:cubicBezTo>
                  <a:cubicBezTo>
                    <a:pt x="576" y="1166"/>
                    <a:pt x="572" y="1165"/>
                    <a:pt x="570" y="1161"/>
                  </a:cubicBezTo>
                  <a:cubicBezTo>
                    <a:pt x="571" y="1159"/>
                    <a:pt x="576" y="1160"/>
                    <a:pt x="575" y="1156"/>
                  </a:cubicBezTo>
                  <a:cubicBezTo>
                    <a:pt x="575" y="1146"/>
                    <a:pt x="567" y="1144"/>
                    <a:pt x="563" y="1138"/>
                  </a:cubicBezTo>
                  <a:cubicBezTo>
                    <a:pt x="558" y="1139"/>
                    <a:pt x="559" y="1146"/>
                    <a:pt x="554" y="1147"/>
                  </a:cubicBezTo>
                  <a:cubicBezTo>
                    <a:pt x="551" y="1142"/>
                    <a:pt x="558" y="1141"/>
                    <a:pt x="557" y="1135"/>
                  </a:cubicBezTo>
                  <a:cubicBezTo>
                    <a:pt x="552" y="1133"/>
                    <a:pt x="544" y="1134"/>
                    <a:pt x="541" y="1130"/>
                  </a:cubicBezTo>
                  <a:cubicBezTo>
                    <a:pt x="546" y="1128"/>
                    <a:pt x="543" y="1127"/>
                    <a:pt x="543" y="1122"/>
                  </a:cubicBezTo>
                  <a:cubicBezTo>
                    <a:pt x="540" y="1120"/>
                    <a:pt x="537" y="1123"/>
                    <a:pt x="536" y="1121"/>
                  </a:cubicBezTo>
                  <a:cubicBezTo>
                    <a:pt x="536" y="1113"/>
                    <a:pt x="530" y="1112"/>
                    <a:pt x="526" y="1111"/>
                  </a:cubicBezTo>
                  <a:cubicBezTo>
                    <a:pt x="526" y="1109"/>
                    <a:pt x="528" y="1109"/>
                    <a:pt x="527" y="1106"/>
                  </a:cubicBezTo>
                  <a:cubicBezTo>
                    <a:pt x="519" y="1106"/>
                    <a:pt x="521" y="1094"/>
                    <a:pt x="511" y="1095"/>
                  </a:cubicBezTo>
                  <a:cubicBezTo>
                    <a:pt x="509" y="1105"/>
                    <a:pt x="495" y="1103"/>
                    <a:pt x="500" y="1116"/>
                  </a:cubicBezTo>
                  <a:cubicBezTo>
                    <a:pt x="499" y="1113"/>
                    <a:pt x="496" y="1110"/>
                    <a:pt x="495" y="1107"/>
                  </a:cubicBezTo>
                  <a:cubicBezTo>
                    <a:pt x="489" y="1109"/>
                    <a:pt x="483" y="1107"/>
                    <a:pt x="479" y="1104"/>
                  </a:cubicBezTo>
                  <a:cubicBezTo>
                    <a:pt x="482" y="1103"/>
                    <a:pt x="487" y="1103"/>
                    <a:pt x="488" y="1100"/>
                  </a:cubicBezTo>
                  <a:cubicBezTo>
                    <a:pt x="486" y="1099"/>
                    <a:pt x="488" y="1095"/>
                    <a:pt x="487" y="1093"/>
                  </a:cubicBezTo>
                  <a:cubicBezTo>
                    <a:pt x="485" y="1090"/>
                    <a:pt x="481" y="1090"/>
                    <a:pt x="479" y="1087"/>
                  </a:cubicBezTo>
                  <a:cubicBezTo>
                    <a:pt x="483" y="1068"/>
                    <a:pt x="456" y="1072"/>
                    <a:pt x="449" y="1061"/>
                  </a:cubicBezTo>
                  <a:cubicBezTo>
                    <a:pt x="453" y="1061"/>
                    <a:pt x="456" y="1063"/>
                    <a:pt x="461" y="1062"/>
                  </a:cubicBezTo>
                  <a:cubicBezTo>
                    <a:pt x="462" y="1058"/>
                    <a:pt x="458" y="1059"/>
                    <a:pt x="459" y="1055"/>
                  </a:cubicBezTo>
                  <a:cubicBezTo>
                    <a:pt x="454" y="1056"/>
                    <a:pt x="452" y="1054"/>
                    <a:pt x="449" y="1053"/>
                  </a:cubicBezTo>
                  <a:cubicBezTo>
                    <a:pt x="447" y="1055"/>
                    <a:pt x="446" y="1057"/>
                    <a:pt x="443" y="1057"/>
                  </a:cubicBezTo>
                  <a:cubicBezTo>
                    <a:pt x="430" y="1056"/>
                    <a:pt x="420" y="1059"/>
                    <a:pt x="413" y="1056"/>
                  </a:cubicBezTo>
                  <a:cubicBezTo>
                    <a:pt x="409" y="1055"/>
                    <a:pt x="404" y="1048"/>
                    <a:pt x="398" y="1053"/>
                  </a:cubicBezTo>
                  <a:cubicBezTo>
                    <a:pt x="398" y="1060"/>
                    <a:pt x="403" y="1060"/>
                    <a:pt x="402" y="1067"/>
                  </a:cubicBezTo>
                  <a:cubicBezTo>
                    <a:pt x="405" y="1068"/>
                    <a:pt x="409" y="1068"/>
                    <a:pt x="410" y="1070"/>
                  </a:cubicBezTo>
                  <a:cubicBezTo>
                    <a:pt x="407" y="1078"/>
                    <a:pt x="419" y="1086"/>
                    <a:pt x="411" y="1092"/>
                  </a:cubicBezTo>
                  <a:cubicBezTo>
                    <a:pt x="409" y="1092"/>
                    <a:pt x="407" y="1092"/>
                    <a:pt x="405" y="1092"/>
                  </a:cubicBezTo>
                  <a:cubicBezTo>
                    <a:pt x="400" y="1103"/>
                    <a:pt x="377" y="1097"/>
                    <a:pt x="372" y="1108"/>
                  </a:cubicBezTo>
                  <a:cubicBezTo>
                    <a:pt x="351" y="1101"/>
                    <a:pt x="350" y="1069"/>
                    <a:pt x="351" y="1047"/>
                  </a:cubicBezTo>
                  <a:cubicBezTo>
                    <a:pt x="347" y="1044"/>
                    <a:pt x="346" y="1040"/>
                    <a:pt x="344" y="1036"/>
                  </a:cubicBezTo>
                  <a:cubicBezTo>
                    <a:pt x="345" y="1034"/>
                    <a:pt x="347" y="1032"/>
                    <a:pt x="347" y="1029"/>
                  </a:cubicBezTo>
                  <a:cubicBezTo>
                    <a:pt x="343" y="1024"/>
                    <a:pt x="340" y="1017"/>
                    <a:pt x="332" y="1022"/>
                  </a:cubicBezTo>
                  <a:cubicBezTo>
                    <a:pt x="330" y="1033"/>
                    <a:pt x="326" y="1044"/>
                    <a:pt x="323" y="1054"/>
                  </a:cubicBezTo>
                  <a:cubicBezTo>
                    <a:pt x="319" y="1050"/>
                    <a:pt x="315" y="1055"/>
                    <a:pt x="310" y="1054"/>
                  </a:cubicBezTo>
                  <a:cubicBezTo>
                    <a:pt x="305" y="1059"/>
                    <a:pt x="310" y="1066"/>
                    <a:pt x="309" y="1072"/>
                  </a:cubicBezTo>
                  <a:cubicBezTo>
                    <a:pt x="309" y="1078"/>
                    <a:pt x="303" y="1083"/>
                    <a:pt x="303" y="1089"/>
                  </a:cubicBezTo>
                  <a:cubicBezTo>
                    <a:pt x="303" y="1092"/>
                    <a:pt x="305" y="1096"/>
                    <a:pt x="305" y="1099"/>
                  </a:cubicBezTo>
                  <a:cubicBezTo>
                    <a:pt x="303" y="1110"/>
                    <a:pt x="290" y="1106"/>
                    <a:pt x="282" y="1112"/>
                  </a:cubicBezTo>
                  <a:cubicBezTo>
                    <a:pt x="281" y="1116"/>
                    <a:pt x="283" y="1118"/>
                    <a:pt x="282" y="1122"/>
                  </a:cubicBezTo>
                  <a:cubicBezTo>
                    <a:pt x="280" y="1123"/>
                    <a:pt x="277" y="1123"/>
                    <a:pt x="277" y="1125"/>
                  </a:cubicBezTo>
                  <a:cubicBezTo>
                    <a:pt x="278" y="1128"/>
                    <a:pt x="278" y="1131"/>
                    <a:pt x="279" y="1134"/>
                  </a:cubicBezTo>
                  <a:cubicBezTo>
                    <a:pt x="275" y="1128"/>
                    <a:pt x="271" y="1134"/>
                    <a:pt x="267" y="1135"/>
                  </a:cubicBezTo>
                  <a:cubicBezTo>
                    <a:pt x="267" y="1140"/>
                    <a:pt x="270" y="1140"/>
                    <a:pt x="272" y="1143"/>
                  </a:cubicBezTo>
                  <a:cubicBezTo>
                    <a:pt x="268" y="1146"/>
                    <a:pt x="269" y="1153"/>
                    <a:pt x="262" y="1153"/>
                  </a:cubicBezTo>
                  <a:cubicBezTo>
                    <a:pt x="262" y="1156"/>
                    <a:pt x="262" y="1159"/>
                    <a:pt x="262" y="1162"/>
                  </a:cubicBezTo>
                  <a:cubicBezTo>
                    <a:pt x="262" y="1164"/>
                    <a:pt x="258" y="1162"/>
                    <a:pt x="258" y="1165"/>
                  </a:cubicBezTo>
                  <a:cubicBezTo>
                    <a:pt x="254" y="1176"/>
                    <a:pt x="261" y="1182"/>
                    <a:pt x="262" y="1189"/>
                  </a:cubicBezTo>
                  <a:cubicBezTo>
                    <a:pt x="263" y="1192"/>
                    <a:pt x="262" y="1196"/>
                    <a:pt x="262" y="1199"/>
                  </a:cubicBezTo>
                  <a:cubicBezTo>
                    <a:pt x="264" y="1207"/>
                    <a:pt x="274" y="1216"/>
                    <a:pt x="279" y="1227"/>
                  </a:cubicBezTo>
                  <a:cubicBezTo>
                    <a:pt x="283" y="1239"/>
                    <a:pt x="292" y="1252"/>
                    <a:pt x="301" y="1255"/>
                  </a:cubicBezTo>
                  <a:cubicBezTo>
                    <a:pt x="301" y="1259"/>
                    <a:pt x="303" y="1260"/>
                    <a:pt x="304" y="1263"/>
                  </a:cubicBezTo>
                  <a:cubicBezTo>
                    <a:pt x="313" y="1266"/>
                    <a:pt x="314" y="1275"/>
                    <a:pt x="319" y="1283"/>
                  </a:cubicBezTo>
                  <a:cubicBezTo>
                    <a:pt x="321" y="1286"/>
                    <a:pt x="325" y="1288"/>
                    <a:pt x="328" y="1292"/>
                  </a:cubicBezTo>
                  <a:cubicBezTo>
                    <a:pt x="340" y="1306"/>
                    <a:pt x="338" y="1321"/>
                    <a:pt x="358" y="1320"/>
                  </a:cubicBezTo>
                  <a:cubicBezTo>
                    <a:pt x="365" y="1327"/>
                    <a:pt x="373" y="1334"/>
                    <a:pt x="381" y="1339"/>
                  </a:cubicBezTo>
                  <a:cubicBezTo>
                    <a:pt x="385" y="1336"/>
                    <a:pt x="386" y="1331"/>
                    <a:pt x="388" y="1327"/>
                  </a:cubicBezTo>
                  <a:cubicBezTo>
                    <a:pt x="395" y="1344"/>
                    <a:pt x="420" y="1341"/>
                    <a:pt x="433" y="1333"/>
                  </a:cubicBezTo>
                  <a:cubicBezTo>
                    <a:pt x="428" y="1326"/>
                    <a:pt x="426" y="1319"/>
                    <a:pt x="429" y="1312"/>
                  </a:cubicBezTo>
                  <a:cubicBezTo>
                    <a:pt x="432" y="1311"/>
                    <a:pt x="437" y="1313"/>
                    <a:pt x="436" y="1310"/>
                  </a:cubicBezTo>
                  <a:cubicBezTo>
                    <a:pt x="435" y="1307"/>
                    <a:pt x="429" y="1304"/>
                    <a:pt x="432" y="1300"/>
                  </a:cubicBezTo>
                  <a:cubicBezTo>
                    <a:pt x="438" y="1303"/>
                    <a:pt x="439" y="1312"/>
                    <a:pt x="449" y="1311"/>
                  </a:cubicBezTo>
                  <a:cubicBezTo>
                    <a:pt x="444" y="1303"/>
                    <a:pt x="433" y="1298"/>
                    <a:pt x="434" y="1288"/>
                  </a:cubicBezTo>
                  <a:cubicBezTo>
                    <a:pt x="431" y="1286"/>
                    <a:pt x="426" y="1285"/>
                    <a:pt x="426" y="1280"/>
                  </a:cubicBezTo>
                  <a:cubicBezTo>
                    <a:pt x="438" y="1285"/>
                    <a:pt x="441" y="1298"/>
                    <a:pt x="453" y="1303"/>
                  </a:cubicBezTo>
                  <a:cubicBezTo>
                    <a:pt x="455" y="1304"/>
                    <a:pt x="453" y="1309"/>
                    <a:pt x="455" y="1311"/>
                  </a:cubicBezTo>
                  <a:cubicBezTo>
                    <a:pt x="459" y="1311"/>
                    <a:pt x="463" y="1311"/>
                    <a:pt x="465" y="1309"/>
                  </a:cubicBezTo>
                  <a:cubicBezTo>
                    <a:pt x="466" y="1305"/>
                    <a:pt x="460" y="1307"/>
                    <a:pt x="459" y="1304"/>
                  </a:cubicBezTo>
                  <a:cubicBezTo>
                    <a:pt x="460" y="1298"/>
                    <a:pt x="464" y="1296"/>
                    <a:pt x="469" y="1294"/>
                  </a:cubicBezTo>
                  <a:cubicBezTo>
                    <a:pt x="469" y="1291"/>
                    <a:pt x="465" y="1291"/>
                    <a:pt x="466" y="1286"/>
                  </a:cubicBezTo>
                  <a:cubicBezTo>
                    <a:pt x="475" y="1283"/>
                    <a:pt x="481" y="1284"/>
                    <a:pt x="490" y="1280"/>
                  </a:cubicBezTo>
                  <a:cubicBezTo>
                    <a:pt x="502" y="1282"/>
                    <a:pt x="514" y="1289"/>
                    <a:pt x="526" y="1296"/>
                  </a:cubicBezTo>
                  <a:cubicBezTo>
                    <a:pt x="531" y="1299"/>
                    <a:pt x="540" y="1297"/>
                    <a:pt x="545" y="1299"/>
                  </a:cubicBezTo>
                  <a:cubicBezTo>
                    <a:pt x="551" y="1302"/>
                    <a:pt x="555" y="1305"/>
                    <a:pt x="564" y="1307"/>
                  </a:cubicBezTo>
                  <a:cubicBezTo>
                    <a:pt x="569" y="1308"/>
                    <a:pt x="572" y="1321"/>
                    <a:pt x="575" y="1324"/>
                  </a:cubicBezTo>
                  <a:cubicBezTo>
                    <a:pt x="579" y="1325"/>
                    <a:pt x="580" y="1325"/>
                    <a:pt x="585" y="1324"/>
                  </a:cubicBezTo>
                  <a:cubicBezTo>
                    <a:pt x="595" y="1327"/>
                    <a:pt x="604" y="1332"/>
                    <a:pt x="616" y="1332"/>
                  </a:cubicBezTo>
                  <a:cubicBezTo>
                    <a:pt x="629" y="1343"/>
                    <a:pt x="647" y="1354"/>
                    <a:pt x="671" y="1345"/>
                  </a:cubicBezTo>
                  <a:cubicBezTo>
                    <a:pt x="671" y="1343"/>
                    <a:pt x="671" y="1341"/>
                    <a:pt x="671" y="1340"/>
                  </a:cubicBezTo>
                  <a:cubicBezTo>
                    <a:pt x="656" y="1340"/>
                    <a:pt x="662" y="1326"/>
                    <a:pt x="657" y="1317"/>
                  </a:cubicBezTo>
                  <a:cubicBezTo>
                    <a:pt x="672" y="1311"/>
                    <a:pt x="659" y="1290"/>
                    <a:pt x="675" y="1283"/>
                  </a:cubicBezTo>
                  <a:cubicBezTo>
                    <a:pt x="678" y="1282"/>
                    <a:pt x="673" y="1280"/>
                    <a:pt x="674" y="1277"/>
                  </a:cubicBezTo>
                  <a:cubicBezTo>
                    <a:pt x="677" y="1272"/>
                    <a:pt x="683" y="1271"/>
                    <a:pt x="682" y="1262"/>
                  </a:cubicBezTo>
                  <a:cubicBezTo>
                    <a:pt x="679" y="1262"/>
                    <a:pt x="678" y="1261"/>
                    <a:pt x="679" y="1259"/>
                  </a:cubicBezTo>
                  <a:close/>
                  <a:moveTo>
                    <a:pt x="591" y="1031"/>
                  </a:moveTo>
                  <a:cubicBezTo>
                    <a:pt x="589" y="1029"/>
                    <a:pt x="590" y="1025"/>
                    <a:pt x="586" y="1026"/>
                  </a:cubicBezTo>
                  <a:cubicBezTo>
                    <a:pt x="585" y="1030"/>
                    <a:pt x="588" y="1033"/>
                    <a:pt x="591" y="1031"/>
                  </a:cubicBezTo>
                  <a:close/>
                  <a:moveTo>
                    <a:pt x="840" y="1029"/>
                  </a:moveTo>
                  <a:cubicBezTo>
                    <a:pt x="840" y="1031"/>
                    <a:pt x="841" y="1032"/>
                    <a:pt x="841" y="1032"/>
                  </a:cubicBezTo>
                  <a:cubicBezTo>
                    <a:pt x="843" y="1032"/>
                    <a:pt x="846" y="1032"/>
                    <a:pt x="845" y="1029"/>
                  </a:cubicBezTo>
                  <a:cubicBezTo>
                    <a:pt x="843" y="1028"/>
                    <a:pt x="841" y="1029"/>
                    <a:pt x="840" y="1029"/>
                  </a:cubicBezTo>
                  <a:close/>
                  <a:moveTo>
                    <a:pt x="517" y="1032"/>
                  </a:moveTo>
                  <a:cubicBezTo>
                    <a:pt x="520" y="1034"/>
                    <a:pt x="524" y="1035"/>
                    <a:pt x="527" y="1036"/>
                  </a:cubicBezTo>
                  <a:cubicBezTo>
                    <a:pt x="528" y="1033"/>
                    <a:pt x="526" y="1032"/>
                    <a:pt x="525" y="1030"/>
                  </a:cubicBezTo>
                  <a:cubicBezTo>
                    <a:pt x="521" y="1032"/>
                    <a:pt x="519" y="1030"/>
                    <a:pt x="517" y="1032"/>
                  </a:cubicBezTo>
                  <a:close/>
                  <a:moveTo>
                    <a:pt x="833" y="1040"/>
                  </a:moveTo>
                  <a:cubicBezTo>
                    <a:pt x="838" y="1040"/>
                    <a:pt x="840" y="1037"/>
                    <a:pt x="842" y="1034"/>
                  </a:cubicBezTo>
                  <a:cubicBezTo>
                    <a:pt x="839" y="1032"/>
                    <a:pt x="832" y="1035"/>
                    <a:pt x="833" y="1040"/>
                  </a:cubicBezTo>
                  <a:close/>
                  <a:moveTo>
                    <a:pt x="518" y="1050"/>
                  </a:moveTo>
                  <a:cubicBezTo>
                    <a:pt x="534" y="1050"/>
                    <a:pt x="533" y="1067"/>
                    <a:pt x="548" y="1068"/>
                  </a:cubicBezTo>
                  <a:cubicBezTo>
                    <a:pt x="551" y="1053"/>
                    <a:pt x="534" y="1050"/>
                    <a:pt x="527" y="1041"/>
                  </a:cubicBezTo>
                  <a:cubicBezTo>
                    <a:pt x="518" y="1042"/>
                    <a:pt x="512" y="1034"/>
                    <a:pt x="506" y="1035"/>
                  </a:cubicBezTo>
                  <a:cubicBezTo>
                    <a:pt x="508" y="1042"/>
                    <a:pt x="514" y="1045"/>
                    <a:pt x="518" y="1050"/>
                  </a:cubicBezTo>
                  <a:close/>
                  <a:moveTo>
                    <a:pt x="541" y="1040"/>
                  </a:moveTo>
                  <a:cubicBezTo>
                    <a:pt x="538" y="1040"/>
                    <a:pt x="537" y="1038"/>
                    <a:pt x="536" y="1041"/>
                  </a:cubicBezTo>
                  <a:cubicBezTo>
                    <a:pt x="537" y="1043"/>
                    <a:pt x="541" y="1044"/>
                    <a:pt x="541" y="1040"/>
                  </a:cubicBezTo>
                  <a:close/>
                  <a:moveTo>
                    <a:pt x="580" y="1056"/>
                  </a:moveTo>
                  <a:cubicBezTo>
                    <a:pt x="585" y="1058"/>
                    <a:pt x="589" y="1064"/>
                    <a:pt x="596" y="1060"/>
                  </a:cubicBezTo>
                  <a:cubicBezTo>
                    <a:pt x="596" y="1055"/>
                    <a:pt x="591" y="1058"/>
                    <a:pt x="589" y="1056"/>
                  </a:cubicBezTo>
                  <a:cubicBezTo>
                    <a:pt x="585" y="1054"/>
                    <a:pt x="584" y="1050"/>
                    <a:pt x="579" y="1049"/>
                  </a:cubicBezTo>
                  <a:cubicBezTo>
                    <a:pt x="577" y="1048"/>
                    <a:pt x="574" y="1051"/>
                    <a:pt x="572" y="1051"/>
                  </a:cubicBezTo>
                  <a:cubicBezTo>
                    <a:pt x="571" y="1051"/>
                    <a:pt x="569" y="1048"/>
                    <a:pt x="567" y="1048"/>
                  </a:cubicBezTo>
                  <a:cubicBezTo>
                    <a:pt x="560" y="1048"/>
                    <a:pt x="559" y="1044"/>
                    <a:pt x="552" y="1043"/>
                  </a:cubicBezTo>
                  <a:cubicBezTo>
                    <a:pt x="554" y="1054"/>
                    <a:pt x="570" y="1053"/>
                    <a:pt x="580" y="1056"/>
                  </a:cubicBezTo>
                  <a:close/>
                  <a:moveTo>
                    <a:pt x="673" y="1055"/>
                  </a:moveTo>
                  <a:cubicBezTo>
                    <a:pt x="673" y="1049"/>
                    <a:pt x="665" y="1050"/>
                    <a:pt x="661" y="1048"/>
                  </a:cubicBezTo>
                  <a:cubicBezTo>
                    <a:pt x="660" y="1051"/>
                    <a:pt x="667" y="1059"/>
                    <a:pt x="673" y="1055"/>
                  </a:cubicBezTo>
                  <a:close/>
                  <a:moveTo>
                    <a:pt x="616" y="1055"/>
                  </a:moveTo>
                  <a:cubicBezTo>
                    <a:pt x="612" y="1054"/>
                    <a:pt x="607" y="1054"/>
                    <a:pt x="602" y="1053"/>
                  </a:cubicBezTo>
                  <a:cubicBezTo>
                    <a:pt x="602" y="1057"/>
                    <a:pt x="601" y="1058"/>
                    <a:pt x="602" y="1061"/>
                  </a:cubicBezTo>
                  <a:cubicBezTo>
                    <a:pt x="608" y="1063"/>
                    <a:pt x="613" y="1059"/>
                    <a:pt x="616" y="1055"/>
                  </a:cubicBezTo>
                  <a:close/>
                  <a:moveTo>
                    <a:pt x="471" y="1066"/>
                  </a:moveTo>
                  <a:cubicBezTo>
                    <a:pt x="471" y="1061"/>
                    <a:pt x="468" y="1060"/>
                    <a:pt x="464" y="1059"/>
                  </a:cubicBezTo>
                  <a:cubicBezTo>
                    <a:pt x="464" y="1063"/>
                    <a:pt x="466" y="1067"/>
                    <a:pt x="471" y="1066"/>
                  </a:cubicBezTo>
                  <a:close/>
                  <a:moveTo>
                    <a:pt x="635" y="1060"/>
                  </a:moveTo>
                  <a:cubicBezTo>
                    <a:pt x="632" y="1064"/>
                    <a:pt x="639" y="1066"/>
                    <a:pt x="642" y="1064"/>
                  </a:cubicBezTo>
                  <a:cubicBezTo>
                    <a:pt x="642" y="1060"/>
                    <a:pt x="639" y="1060"/>
                    <a:pt x="635" y="1060"/>
                  </a:cubicBezTo>
                  <a:close/>
                  <a:moveTo>
                    <a:pt x="633" y="1070"/>
                  </a:moveTo>
                  <a:cubicBezTo>
                    <a:pt x="633" y="1059"/>
                    <a:pt x="617" y="1061"/>
                    <a:pt x="610" y="1064"/>
                  </a:cubicBezTo>
                  <a:cubicBezTo>
                    <a:pt x="615" y="1071"/>
                    <a:pt x="624" y="1069"/>
                    <a:pt x="633" y="1070"/>
                  </a:cubicBezTo>
                  <a:close/>
                  <a:moveTo>
                    <a:pt x="593" y="1072"/>
                  </a:moveTo>
                  <a:cubicBezTo>
                    <a:pt x="595" y="1073"/>
                    <a:pt x="597" y="1074"/>
                    <a:pt x="601" y="1074"/>
                  </a:cubicBezTo>
                  <a:cubicBezTo>
                    <a:pt x="602" y="1072"/>
                    <a:pt x="604" y="1071"/>
                    <a:pt x="603" y="1068"/>
                  </a:cubicBezTo>
                  <a:cubicBezTo>
                    <a:pt x="596" y="1067"/>
                    <a:pt x="583" y="1063"/>
                    <a:pt x="581" y="1074"/>
                  </a:cubicBezTo>
                  <a:cubicBezTo>
                    <a:pt x="583" y="1075"/>
                    <a:pt x="585" y="1076"/>
                    <a:pt x="589" y="1076"/>
                  </a:cubicBezTo>
                  <a:cubicBezTo>
                    <a:pt x="591" y="1075"/>
                    <a:pt x="590" y="1072"/>
                    <a:pt x="593" y="1072"/>
                  </a:cubicBezTo>
                  <a:close/>
                  <a:moveTo>
                    <a:pt x="134" y="1072"/>
                  </a:moveTo>
                  <a:cubicBezTo>
                    <a:pt x="125" y="1076"/>
                    <a:pt x="121" y="1083"/>
                    <a:pt x="115" y="1090"/>
                  </a:cubicBezTo>
                  <a:cubicBezTo>
                    <a:pt x="127" y="1093"/>
                    <a:pt x="135" y="1081"/>
                    <a:pt x="134" y="1072"/>
                  </a:cubicBezTo>
                  <a:close/>
                  <a:moveTo>
                    <a:pt x="1364" y="1282"/>
                  </a:moveTo>
                  <a:cubicBezTo>
                    <a:pt x="1365" y="1272"/>
                    <a:pt x="1381" y="1261"/>
                    <a:pt x="1382" y="1247"/>
                  </a:cubicBezTo>
                  <a:cubicBezTo>
                    <a:pt x="1382" y="1242"/>
                    <a:pt x="1380" y="1238"/>
                    <a:pt x="1383" y="1235"/>
                  </a:cubicBezTo>
                  <a:cubicBezTo>
                    <a:pt x="1375" y="1235"/>
                    <a:pt x="1374" y="1231"/>
                    <a:pt x="1365" y="1229"/>
                  </a:cubicBezTo>
                  <a:cubicBezTo>
                    <a:pt x="1368" y="1225"/>
                    <a:pt x="1367" y="1222"/>
                    <a:pt x="1364" y="1223"/>
                  </a:cubicBezTo>
                  <a:cubicBezTo>
                    <a:pt x="1365" y="1221"/>
                    <a:pt x="1366" y="1219"/>
                    <a:pt x="1365" y="1216"/>
                  </a:cubicBezTo>
                  <a:cubicBezTo>
                    <a:pt x="1365" y="1213"/>
                    <a:pt x="1362" y="1219"/>
                    <a:pt x="1362" y="1215"/>
                  </a:cubicBezTo>
                  <a:cubicBezTo>
                    <a:pt x="1361" y="1211"/>
                    <a:pt x="1365" y="1211"/>
                    <a:pt x="1364" y="1207"/>
                  </a:cubicBezTo>
                  <a:cubicBezTo>
                    <a:pt x="1363" y="1206"/>
                    <a:pt x="1360" y="1207"/>
                    <a:pt x="1360" y="1204"/>
                  </a:cubicBezTo>
                  <a:cubicBezTo>
                    <a:pt x="1358" y="1196"/>
                    <a:pt x="1364" y="1191"/>
                    <a:pt x="1358" y="1188"/>
                  </a:cubicBezTo>
                  <a:cubicBezTo>
                    <a:pt x="1346" y="1199"/>
                    <a:pt x="1340" y="1215"/>
                    <a:pt x="1333" y="1231"/>
                  </a:cubicBezTo>
                  <a:cubicBezTo>
                    <a:pt x="1335" y="1232"/>
                    <a:pt x="1338" y="1228"/>
                    <a:pt x="1339" y="1231"/>
                  </a:cubicBezTo>
                  <a:cubicBezTo>
                    <a:pt x="1338" y="1236"/>
                    <a:pt x="1337" y="1239"/>
                    <a:pt x="1339" y="1244"/>
                  </a:cubicBezTo>
                  <a:cubicBezTo>
                    <a:pt x="1331" y="1253"/>
                    <a:pt x="1330" y="1278"/>
                    <a:pt x="1329" y="1297"/>
                  </a:cubicBezTo>
                  <a:cubicBezTo>
                    <a:pt x="1328" y="1313"/>
                    <a:pt x="1319" y="1324"/>
                    <a:pt x="1319" y="1332"/>
                  </a:cubicBezTo>
                  <a:cubicBezTo>
                    <a:pt x="1319" y="1338"/>
                    <a:pt x="1325" y="1344"/>
                    <a:pt x="1329" y="1344"/>
                  </a:cubicBezTo>
                  <a:cubicBezTo>
                    <a:pt x="1332" y="1345"/>
                    <a:pt x="1343" y="1338"/>
                    <a:pt x="1345" y="1333"/>
                  </a:cubicBezTo>
                  <a:cubicBezTo>
                    <a:pt x="1350" y="1322"/>
                    <a:pt x="1366" y="1309"/>
                    <a:pt x="1367" y="1296"/>
                  </a:cubicBezTo>
                  <a:cubicBezTo>
                    <a:pt x="1368" y="1291"/>
                    <a:pt x="1364" y="1286"/>
                    <a:pt x="1364" y="1282"/>
                  </a:cubicBezTo>
                  <a:close/>
                  <a:moveTo>
                    <a:pt x="168" y="1298"/>
                  </a:moveTo>
                  <a:cubicBezTo>
                    <a:pt x="171" y="1298"/>
                    <a:pt x="170" y="1300"/>
                    <a:pt x="173" y="1299"/>
                  </a:cubicBezTo>
                  <a:cubicBezTo>
                    <a:pt x="173" y="1285"/>
                    <a:pt x="157" y="1282"/>
                    <a:pt x="149" y="1273"/>
                  </a:cubicBezTo>
                  <a:cubicBezTo>
                    <a:pt x="141" y="1264"/>
                    <a:pt x="140" y="1250"/>
                    <a:pt x="139" y="1235"/>
                  </a:cubicBezTo>
                  <a:cubicBezTo>
                    <a:pt x="137" y="1235"/>
                    <a:pt x="138" y="1232"/>
                    <a:pt x="136" y="1232"/>
                  </a:cubicBezTo>
                  <a:cubicBezTo>
                    <a:pt x="136" y="1238"/>
                    <a:pt x="130" y="1237"/>
                    <a:pt x="130" y="1242"/>
                  </a:cubicBezTo>
                  <a:cubicBezTo>
                    <a:pt x="129" y="1248"/>
                    <a:pt x="138" y="1251"/>
                    <a:pt x="135" y="1258"/>
                  </a:cubicBezTo>
                  <a:cubicBezTo>
                    <a:pt x="132" y="1256"/>
                    <a:pt x="133" y="1251"/>
                    <a:pt x="129" y="1250"/>
                  </a:cubicBezTo>
                  <a:cubicBezTo>
                    <a:pt x="128" y="1258"/>
                    <a:pt x="137" y="1262"/>
                    <a:pt x="135" y="1269"/>
                  </a:cubicBezTo>
                  <a:cubicBezTo>
                    <a:pt x="130" y="1268"/>
                    <a:pt x="125" y="1263"/>
                    <a:pt x="122" y="1264"/>
                  </a:cubicBezTo>
                  <a:cubicBezTo>
                    <a:pt x="125" y="1274"/>
                    <a:pt x="136" y="1275"/>
                    <a:pt x="138" y="1285"/>
                  </a:cubicBezTo>
                  <a:cubicBezTo>
                    <a:pt x="142" y="1284"/>
                    <a:pt x="144" y="1285"/>
                    <a:pt x="146" y="1286"/>
                  </a:cubicBezTo>
                  <a:cubicBezTo>
                    <a:pt x="148" y="1288"/>
                    <a:pt x="150" y="1290"/>
                    <a:pt x="150" y="1293"/>
                  </a:cubicBezTo>
                  <a:cubicBezTo>
                    <a:pt x="162" y="1300"/>
                    <a:pt x="167" y="1312"/>
                    <a:pt x="181" y="1317"/>
                  </a:cubicBezTo>
                  <a:cubicBezTo>
                    <a:pt x="179" y="1308"/>
                    <a:pt x="168" y="1309"/>
                    <a:pt x="168" y="1298"/>
                  </a:cubicBezTo>
                  <a:close/>
                  <a:moveTo>
                    <a:pt x="287" y="1377"/>
                  </a:moveTo>
                  <a:cubicBezTo>
                    <a:pt x="253" y="1356"/>
                    <a:pt x="220" y="1335"/>
                    <a:pt x="190" y="1310"/>
                  </a:cubicBezTo>
                  <a:cubicBezTo>
                    <a:pt x="191" y="1312"/>
                    <a:pt x="189" y="1312"/>
                    <a:pt x="189" y="1315"/>
                  </a:cubicBezTo>
                  <a:cubicBezTo>
                    <a:pt x="187" y="1315"/>
                    <a:pt x="188" y="1312"/>
                    <a:pt x="186" y="1313"/>
                  </a:cubicBezTo>
                  <a:cubicBezTo>
                    <a:pt x="192" y="1330"/>
                    <a:pt x="212" y="1333"/>
                    <a:pt x="219" y="1349"/>
                  </a:cubicBezTo>
                  <a:cubicBezTo>
                    <a:pt x="221" y="1349"/>
                    <a:pt x="224" y="1349"/>
                    <a:pt x="226" y="1349"/>
                  </a:cubicBezTo>
                  <a:cubicBezTo>
                    <a:pt x="234" y="1359"/>
                    <a:pt x="247" y="1364"/>
                    <a:pt x="254" y="1375"/>
                  </a:cubicBezTo>
                  <a:cubicBezTo>
                    <a:pt x="263" y="1376"/>
                    <a:pt x="264" y="1384"/>
                    <a:pt x="274" y="1383"/>
                  </a:cubicBezTo>
                  <a:cubicBezTo>
                    <a:pt x="277" y="1380"/>
                    <a:pt x="283" y="1381"/>
                    <a:pt x="287" y="1383"/>
                  </a:cubicBezTo>
                  <a:cubicBezTo>
                    <a:pt x="287" y="1379"/>
                    <a:pt x="286" y="1380"/>
                    <a:pt x="287" y="1377"/>
                  </a:cubicBezTo>
                  <a:close/>
                  <a:moveTo>
                    <a:pt x="446" y="1316"/>
                  </a:moveTo>
                  <a:cubicBezTo>
                    <a:pt x="448" y="1319"/>
                    <a:pt x="457" y="1325"/>
                    <a:pt x="460" y="1318"/>
                  </a:cubicBezTo>
                  <a:cubicBezTo>
                    <a:pt x="456" y="1315"/>
                    <a:pt x="452" y="1315"/>
                    <a:pt x="446" y="1316"/>
                  </a:cubicBezTo>
                  <a:close/>
                  <a:moveTo>
                    <a:pt x="149" y="1330"/>
                  </a:moveTo>
                  <a:cubicBezTo>
                    <a:pt x="150" y="1334"/>
                    <a:pt x="151" y="1338"/>
                    <a:pt x="155" y="1339"/>
                  </a:cubicBezTo>
                  <a:cubicBezTo>
                    <a:pt x="155" y="1334"/>
                    <a:pt x="153" y="1331"/>
                    <a:pt x="149" y="1330"/>
                  </a:cubicBezTo>
                  <a:close/>
                  <a:moveTo>
                    <a:pt x="381" y="1343"/>
                  </a:moveTo>
                  <a:cubicBezTo>
                    <a:pt x="381" y="1345"/>
                    <a:pt x="380" y="1346"/>
                    <a:pt x="379" y="1347"/>
                  </a:cubicBezTo>
                  <a:cubicBezTo>
                    <a:pt x="382" y="1348"/>
                    <a:pt x="382" y="1349"/>
                    <a:pt x="385" y="1348"/>
                  </a:cubicBezTo>
                  <a:cubicBezTo>
                    <a:pt x="385" y="1345"/>
                    <a:pt x="384" y="1344"/>
                    <a:pt x="381" y="1343"/>
                  </a:cubicBezTo>
                  <a:close/>
                  <a:moveTo>
                    <a:pt x="409" y="1344"/>
                  </a:moveTo>
                  <a:cubicBezTo>
                    <a:pt x="410" y="1348"/>
                    <a:pt x="412" y="1350"/>
                    <a:pt x="416" y="1351"/>
                  </a:cubicBezTo>
                  <a:cubicBezTo>
                    <a:pt x="416" y="1347"/>
                    <a:pt x="413" y="1345"/>
                    <a:pt x="409" y="1344"/>
                  </a:cubicBezTo>
                  <a:close/>
                  <a:moveTo>
                    <a:pt x="378" y="1349"/>
                  </a:moveTo>
                  <a:cubicBezTo>
                    <a:pt x="378" y="1352"/>
                    <a:pt x="379" y="1353"/>
                    <a:pt x="382" y="1353"/>
                  </a:cubicBezTo>
                  <a:cubicBezTo>
                    <a:pt x="382" y="1351"/>
                    <a:pt x="381" y="1349"/>
                    <a:pt x="378" y="1349"/>
                  </a:cubicBezTo>
                  <a:close/>
                  <a:moveTo>
                    <a:pt x="416" y="1369"/>
                  </a:moveTo>
                  <a:cubicBezTo>
                    <a:pt x="415" y="1364"/>
                    <a:pt x="414" y="1360"/>
                    <a:pt x="414" y="1356"/>
                  </a:cubicBezTo>
                  <a:cubicBezTo>
                    <a:pt x="405" y="1359"/>
                    <a:pt x="395" y="1360"/>
                    <a:pt x="385" y="1355"/>
                  </a:cubicBezTo>
                  <a:cubicBezTo>
                    <a:pt x="389" y="1362"/>
                    <a:pt x="391" y="1369"/>
                    <a:pt x="399" y="1372"/>
                  </a:cubicBezTo>
                  <a:cubicBezTo>
                    <a:pt x="401" y="1386"/>
                    <a:pt x="409" y="1382"/>
                    <a:pt x="421" y="1386"/>
                  </a:cubicBezTo>
                  <a:cubicBezTo>
                    <a:pt x="421" y="1380"/>
                    <a:pt x="424" y="1378"/>
                    <a:pt x="422" y="1372"/>
                  </a:cubicBezTo>
                  <a:cubicBezTo>
                    <a:pt x="420" y="1371"/>
                    <a:pt x="416" y="1372"/>
                    <a:pt x="416" y="1369"/>
                  </a:cubicBezTo>
                  <a:close/>
                  <a:moveTo>
                    <a:pt x="283" y="1387"/>
                  </a:moveTo>
                  <a:cubicBezTo>
                    <a:pt x="284" y="1391"/>
                    <a:pt x="288" y="1393"/>
                    <a:pt x="292" y="1395"/>
                  </a:cubicBezTo>
                  <a:cubicBezTo>
                    <a:pt x="291" y="1392"/>
                    <a:pt x="289" y="1390"/>
                    <a:pt x="287" y="1387"/>
                  </a:cubicBezTo>
                  <a:cubicBezTo>
                    <a:pt x="286" y="1387"/>
                    <a:pt x="285" y="1387"/>
                    <a:pt x="283" y="1387"/>
                  </a:cubicBezTo>
                  <a:close/>
                  <a:moveTo>
                    <a:pt x="795" y="7"/>
                  </a:moveTo>
                  <a:cubicBezTo>
                    <a:pt x="796" y="7"/>
                    <a:pt x="798" y="8"/>
                    <a:pt x="799" y="8"/>
                  </a:cubicBezTo>
                  <a:cubicBezTo>
                    <a:pt x="800" y="7"/>
                    <a:pt x="798" y="7"/>
                    <a:pt x="795" y="7"/>
                  </a:cubicBezTo>
                  <a:close/>
                  <a:moveTo>
                    <a:pt x="447" y="85"/>
                  </a:moveTo>
                  <a:cubicBezTo>
                    <a:pt x="449" y="86"/>
                    <a:pt x="451" y="82"/>
                    <a:pt x="451" y="85"/>
                  </a:cubicBezTo>
                  <a:cubicBezTo>
                    <a:pt x="450" y="86"/>
                    <a:pt x="444" y="87"/>
                    <a:pt x="447" y="90"/>
                  </a:cubicBezTo>
                  <a:cubicBezTo>
                    <a:pt x="451" y="87"/>
                    <a:pt x="456" y="85"/>
                    <a:pt x="461" y="83"/>
                  </a:cubicBezTo>
                  <a:cubicBezTo>
                    <a:pt x="461" y="85"/>
                    <a:pt x="456" y="87"/>
                    <a:pt x="460" y="87"/>
                  </a:cubicBezTo>
                  <a:cubicBezTo>
                    <a:pt x="464" y="85"/>
                    <a:pt x="470" y="85"/>
                    <a:pt x="472" y="81"/>
                  </a:cubicBezTo>
                  <a:cubicBezTo>
                    <a:pt x="498" y="79"/>
                    <a:pt x="508" y="57"/>
                    <a:pt x="530" y="57"/>
                  </a:cubicBezTo>
                  <a:cubicBezTo>
                    <a:pt x="527" y="58"/>
                    <a:pt x="525" y="61"/>
                    <a:pt x="523" y="64"/>
                  </a:cubicBezTo>
                  <a:cubicBezTo>
                    <a:pt x="537" y="63"/>
                    <a:pt x="544" y="56"/>
                    <a:pt x="555" y="53"/>
                  </a:cubicBezTo>
                  <a:cubicBezTo>
                    <a:pt x="555" y="51"/>
                    <a:pt x="554" y="51"/>
                    <a:pt x="553" y="50"/>
                  </a:cubicBezTo>
                  <a:cubicBezTo>
                    <a:pt x="556" y="48"/>
                    <a:pt x="560" y="47"/>
                    <a:pt x="564" y="45"/>
                  </a:cubicBezTo>
                  <a:cubicBezTo>
                    <a:pt x="578" y="51"/>
                    <a:pt x="582" y="46"/>
                    <a:pt x="595" y="42"/>
                  </a:cubicBezTo>
                  <a:cubicBezTo>
                    <a:pt x="614" y="35"/>
                    <a:pt x="628" y="34"/>
                    <a:pt x="644" y="29"/>
                  </a:cubicBezTo>
                  <a:cubicBezTo>
                    <a:pt x="648" y="21"/>
                    <a:pt x="659" y="22"/>
                    <a:pt x="667" y="19"/>
                  </a:cubicBezTo>
                  <a:cubicBezTo>
                    <a:pt x="668" y="18"/>
                    <a:pt x="670" y="15"/>
                    <a:pt x="670" y="15"/>
                  </a:cubicBezTo>
                  <a:cubicBezTo>
                    <a:pt x="673" y="13"/>
                    <a:pt x="696" y="11"/>
                    <a:pt x="700" y="11"/>
                  </a:cubicBezTo>
                  <a:cubicBezTo>
                    <a:pt x="705" y="11"/>
                    <a:pt x="734" y="13"/>
                    <a:pt x="719" y="9"/>
                  </a:cubicBezTo>
                  <a:cubicBezTo>
                    <a:pt x="736" y="10"/>
                    <a:pt x="751" y="7"/>
                    <a:pt x="762" y="5"/>
                  </a:cubicBezTo>
                  <a:cubicBezTo>
                    <a:pt x="765" y="11"/>
                    <a:pt x="773" y="7"/>
                    <a:pt x="779" y="11"/>
                  </a:cubicBezTo>
                  <a:cubicBezTo>
                    <a:pt x="770" y="11"/>
                    <a:pt x="764" y="9"/>
                    <a:pt x="755" y="10"/>
                  </a:cubicBezTo>
                  <a:cubicBezTo>
                    <a:pt x="771" y="18"/>
                    <a:pt x="802" y="14"/>
                    <a:pt x="818" y="13"/>
                  </a:cubicBezTo>
                  <a:cubicBezTo>
                    <a:pt x="817" y="13"/>
                    <a:pt x="816" y="13"/>
                    <a:pt x="816" y="12"/>
                  </a:cubicBezTo>
                  <a:cubicBezTo>
                    <a:pt x="821" y="13"/>
                    <a:pt x="827" y="17"/>
                    <a:pt x="832" y="14"/>
                  </a:cubicBezTo>
                  <a:cubicBezTo>
                    <a:pt x="831" y="12"/>
                    <a:pt x="826" y="13"/>
                    <a:pt x="825" y="11"/>
                  </a:cubicBezTo>
                  <a:cubicBezTo>
                    <a:pt x="829" y="9"/>
                    <a:pt x="830" y="13"/>
                    <a:pt x="832" y="11"/>
                  </a:cubicBezTo>
                  <a:cubicBezTo>
                    <a:pt x="825" y="8"/>
                    <a:pt x="813" y="9"/>
                    <a:pt x="801" y="8"/>
                  </a:cubicBezTo>
                  <a:cubicBezTo>
                    <a:pt x="800" y="8"/>
                    <a:pt x="799" y="8"/>
                    <a:pt x="799" y="8"/>
                  </a:cubicBezTo>
                  <a:cubicBezTo>
                    <a:pt x="798" y="8"/>
                    <a:pt x="797" y="8"/>
                    <a:pt x="794" y="8"/>
                  </a:cubicBezTo>
                  <a:cubicBezTo>
                    <a:pt x="792" y="8"/>
                    <a:pt x="790" y="8"/>
                    <a:pt x="787" y="8"/>
                  </a:cubicBezTo>
                  <a:cubicBezTo>
                    <a:pt x="789" y="7"/>
                    <a:pt x="793" y="7"/>
                    <a:pt x="795" y="7"/>
                  </a:cubicBezTo>
                  <a:cubicBezTo>
                    <a:pt x="789" y="6"/>
                    <a:pt x="782" y="4"/>
                    <a:pt x="778" y="6"/>
                  </a:cubicBezTo>
                  <a:cubicBezTo>
                    <a:pt x="780" y="7"/>
                    <a:pt x="783" y="5"/>
                    <a:pt x="784" y="7"/>
                  </a:cubicBezTo>
                  <a:cubicBezTo>
                    <a:pt x="778" y="6"/>
                    <a:pt x="770" y="8"/>
                    <a:pt x="765" y="6"/>
                  </a:cubicBezTo>
                  <a:cubicBezTo>
                    <a:pt x="767" y="6"/>
                    <a:pt x="771" y="7"/>
                    <a:pt x="771" y="5"/>
                  </a:cubicBezTo>
                  <a:cubicBezTo>
                    <a:pt x="649" y="0"/>
                    <a:pt x="545" y="20"/>
                    <a:pt x="457" y="52"/>
                  </a:cubicBezTo>
                  <a:cubicBezTo>
                    <a:pt x="469" y="48"/>
                    <a:pt x="483" y="47"/>
                    <a:pt x="493" y="42"/>
                  </a:cubicBezTo>
                  <a:cubicBezTo>
                    <a:pt x="496" y="46"/>
                    <a:pt x="494" y="41"/>
                    <a:pt x="497" y="41"/>
                  </a:cubicBezTo>
                  <a:cubicBezTo>
                    <a:pt x="497" y="41"/>
                    <a:pt x="496" y="43"/>
                    <a:pt x="497" y="43"/>
                  </a:cubicBezTo>
                  <a:cubicBezTo>
                    <a:pt x="498" y="43"/>
                    <a:pt x="499" y="40"/>
                    <a:pt x="501" y="40"/>
                  </a:cubicBezTo>
                  <a:cubicBezTo>
                    <a:pt x="501" y="40"/>
                    <a:pt x="500" y="42"/>
                    <a:pt x="501" y="42"/>
                  </a:cubicBezTo>
                  <a:cubicBezTo>
                    <a:pt x="502" y="42"/>
                    <a:pt x="502" y="39"/>
                    <a:pt x="504" y="39"/>
                  </a:cubicBezTo>
                  <a:cubicBezTo>
                    <a:pt x="504" y="39"/>
                    <a:pt x="505" y="41"/>
                    <a:pt x="506" y="41"/>
                  </a:cubicBezTo>
                  <a:cubicBezTo>
                    <a:pt x="511" y="41"/>
                    <a:pt x="513" y="39"/>
                    <a:pt x="513" y="38"/>
                  </a:cubicBezTo>
                  <a:cubicBezTo>
                    <a:pt x="514" y="40"/>
                    <a:pt x="518" y="39"/>
                    <a:pt x="519" y="40"/>
                  </a:cubicBezTo>
                  <a:cubicBezTo>
                    <a:pt x="516" y="41"/>
                    <a:pt x="513" y="43"/>
                    <a:pt x="511" y="45"/>
                  </a:cubicBezTo>
                  <a:cubicBezTo>
                    <a:pt x="512" y="46"/>
                    <a:pt x="514" y="45"/>
                    <a:pt x="515" y="46"/>
                  </a:cubicBezTo>
                  <a:cubicBezTo>
                    <a:pt x="501" y="51"/>
                    <a:pt x="483" y="57"/>
                    <a:pt x="475" y="64"/>
                  </a:cubicBezTo>
                  <a:cubicBezTo>
                    <a:pt x="478" y="63"/>
                    <a:pt x="482" y="59"/>
                    <a:pt x="483" y="61"/>
                  </a:cubicBezTo>
                  <a:cubicBezTo>
                    <a:pt x="473" y="67"/>
                    <a:pt x="461" y="71"/>
                    <a:pt x="450" y="76"/>
                  </a:cubicBezTo>
                  <a:cubicBezTo>
                    <a:pt x="450" y="75"/>
                    <a:pt x="451" y="74"/>
                    <a:pt x="449" y="74"/>
                  </a:cubicBezTo>
                  <a:cubicBezTo>
                    <a:pt x="445" y="78"/>
                    <a:pt x="434" y="79"/>
                    <a:pt x="435" y="84"/>
                  </a:cubicBezTo>
                  <a:cubicBezTo>
                    <a:pt x="436" y="83"/>
                    <a:pt x="440" y="80"/>
                    <a:pt x="441" y="82"/>
                  </a:cubicBezTo>
                  <a:cubicBezTo>
                    <a:pt x="417" y="96"/>
                    <a:pt x="398" y="111"/>
                    <a:pt x="383" y="132"/>
                  </a:cubicBezTo>
                  <a:cubicBezTo>
                    <a:pt x="403" y="114"/>
                    <a:pt x="424" y="91"/>
                    <a:pt x="450" y="82"/>
                  </a:cubicBezTo>
                  <a:cubicBezTo>
                    <a:pt x="450" y="84"/>
                    <a:pt x="447" y="83"/>
                    <a:pt x="447" y="85"/>
                  </a:cubicBezTo>
                  <a:close/>
                  <a:moveTo>
                    <a:pt x="443" y="81"/>
                  </a:moveTo>
                  <a:cubicBezTo>
                    <a:pt x="442" y="80"/>
                    <a:pt x="445" y="77"/>
                    <a:pt x="449" y="77"/>
                  </a:cubicBezTo>
                  <a:cubicBezTo>
                    <a:pt x="448" y="80"/>
                    <a:pt x="445" y="80"/>
                    <a:pt x="443" y="81"/>
                  </a:cubicBezTo>
                  <a:close/>
                  <a:moveTo>
                    <a:pt x="848" y="11"/>
                  </a:moveTo>
                  <a:cubicBezTo>
                    <a:pt x="843" y="13"/>
                    <a:pt x="839" y="8"/>
                    <a:pt x="834" y="11"/>
                  </a:cubicBezTo>
                  <a:cubicBezTo>
                    <a:pt x="838" y="11"/>
                    <a:pt x="845" y="15"/>
                    <a:pt x="848" y="11"/>
                  </a:cubicBezTo>
                  <a:close/>
                  <a:moveTo>
                    <a:pt x="847" y="17"/>
                  </a:moveTo>
                  <a:cubicBezTo>
                    <a:pt x="855" y="16"/>
                    <a:pt x="861" y="23"/>
                    <a:pt x="869" y="20"/>
                  </a:cubicBezTo>
                  <a:cubicBezTo>
                    <a:pt x="866" y="20"/>
                    <a:pt x="863" y="17"/>
                    <a:pt x="865" y="17"/>
                  </a:cubicBezTo>
                  <a:cubicBezTo>
                    <a:pt x="867" y="17"/>
                    <a:pt x="870" y="18"/>
                    <a:pt x="873" y="18"/>
                  </a:cubicBezTo>
                  <a:cubicBezTo>
                    <a:pt x="872" y="13"/>
                    <a:pt x="877" y="19"/>
                    <a:pt x="878" y="16"/>
                  </a:cubicBezTo>
                  <a:cubicBezTo>
                    <a:pt x="869" y="15"/>
                    <a:pt x="859" y="11"/>
                    <a:pt x="851" y="13"/>
                  </a:cubicBezTo>
                  <a:cubicBezTo>
                    <a:pt x="852" y="13"/>
                    <a:pt x="854" y="13"/>
                    <a:pt x="854" y="15"/>
                  </a:cubicBezTo>
                  <a:cubicBezTo>
                    <a:pt x="851" y="15"/>
                    <a:pt x="848" y="15"/>
                    <a:pt x="847" y="17"/>
                  </a:cubicBezTo>
                  <a:close/>
                  <a:moveTo>
                    <a:pt x="861" y="26"/>
                  </a:moveTo>
                  <a:cubicBezTo>
                    <a:pt x="856" y="26"/>
                    <a:pt x="853" y="22"/>
                    <a:pt x="846" y="22"/>
                  </a:cubicBezTo>
                  <a:cubicBezTo>
                    <a:pt x="850" y="25"/>
                    <a:pt x="858" y="27"/>
                    <a:pt x="861" y="26"/>
                  </a:cubicBezTo>
                  <a:close/>
                  <a:moveTo>
                    <a:pt x="864" y="21"/>
                  </a:moveTo>
                  <a:cubicBezTo>
                    <a:pt x="867" y="24"/>
                    <a:pt x="886" y="28"/>
                    <a:pt x="882" y="24"/>
                  </a:cubicBezTo>
                  <a:cubicBezTo>
                    <a:pt x="885" y="25"/>
                    <a:pt x="895" y="28"/>
                    <a:pt x="890" y="24"/>
                  </a:cubicBezTo>
                  <a:cubicBezTo>
                    <a:pt x="893" y="23"/>
                    <a:pt x="896" y="27"/>
                    <a:pt x="897" y="24"/>
                  </a:cubicBezTo>
                  <a:cubicBezTo>
                    <a:pt x="889" y="23"/>
                    <a:pt x="877" y="17"/>
                    <a:pt x="871" y="21"/>
                  </a:cubicBezTo>
                  <a:cubicBezTo>
                    <a:pt x="876" y="20"/>
                    <a:pt x="879" y="22"/>
                    <a:pt x="882" y="23"/>
                  </a:cubicBezTo>
                  <a:cubicBezTo>
                    <a:pt x="878" y="24"/>
                    <a:pt x="870" y="21"/>
                    <a:pt x="864" y="21"/>
                  </a:cubicBezTo>
                  <a:close/>
                  <a:moveTo>
                    <a:pt x="892" y="20"/>
                  </a:moveTo>
                  <a:cubicBezTo>
                    <a:pt x="894" y="20"/>
                    <a:pt x="895" y="20"/>
                    <a:pt x="896" y="20"/>
                  </a:cubicBezTo>
                  <a:cubicBezTo>
                    <a:pt x="896" y="19"/>
                    <a:pt x="894" y="19"/>
                    <a:pt x="892" y="20"/>
                  </a:cubicBezTo>
                  <a:close/>
                  <a:moveTo>
                    <a:pt x="910" y="26"/>
                  </a:moveTo>
                  <a:cubicBezTo>
                    <a:pt x="909" y="26"/>
                    <a:pt x="904" y="24"/>
                    <a:pt x="906" y="23"/>
                  </a:cubicBezTo>
                  <a:cubicBezTo>
                    <a:pt x="911" y="24"/>
                    <a:pt x="911" y="29"/>
                    <a:pt x="915" y="29"/>
                  </a:cubicBezTo>
                  <a:cubicBezTo>
                    <a:pt x="909" y="30"/>
                    <a:pt x="896" y="23"/>
                    <a:pt x="899" y="28"/>
                  </a:cubicBezTo>
                  <a:cubicBezTo>
                    <a:pt x="896" y="29"/>
                    <a:pt x="892" y="25"/>
                    <a:pt x="890" y="28"/>
                  </a:cubicBezTo>
                  <a:cubicBezTo>
                    <a:pt x="902" y="31"/>
                    <a:pt x="919" y="29"/>
                    <a:pt x="928" y="35"/>
                  </a:cubicBezTo>
                  <a:cubicBezTo>
                    <a:pt x="922" y="35"/>
                    <a:pt x="917" y="32"/>
                    <a:pt x="914" y="32"/>
                  </a:cubicBezTo>
                  <a:cubicBezTo>
                    <a:pt x="904" y="31"/>
                    <a:pt x="920" y="34"/>
                    <a:pt x="920" y="36"/>
                  </a:cubicBezTo>
                  <a:cubicBezTo>
                    <a:pt x="915" y="36"/>
                    <a:pt x="908" y="33"/>
                    <a:pt x="905" y="37"/>
                  </a:cubicBezTo>
                  <a:cubicBezTo>
                    <a:pt x="912" y="42"/>
                    <a:pt x="921" y="42"/>
                    <a:pt x="931" y="42"/>
                  </a:cubicBezTo>
                  <a:cubicBezTo>
                    <a:pt x="930" y="43"/>
                    <a:pt x="929" y="43"/>
                    <a:pt x="930" y="44"/>
                  </a:cubicBezTo>
                  <a:cubicBezTo>
                    <a:pt x="931" y="44"/>
                    <a:pt x="934" y="44"/>
                    <a:pt x="933" y="46"/>
                  </a:cubicBezTo>
                  <a:cubicBezTo>
                    <a:pt x="931" y="45"/>
                    <a:pt x="925" y="42"/>
                    <a:pt x="922" y="45"/>
                  </a:cubicBezTo>
                  <a:cubicBezTo>
                    <a:pt x="949" y="54"/>
                    <a:pt x="975" y="65"/>
                    <a:pt x="1002" y="74"/>
                  </a:cubicBezTo>
                  <a:cubicBezTo>
                    <a:pt x="1002" y="76"/>
                    <a:pt x="1001" y="76"/>
                    <a:pt x="1002" y="77"/>
                  </a:cubicBezTo>
                  <a:cubicBezTo>
                    <a:pt x="1004" y="79"/>
                    <a:pt x="1010" y="78"/>
                    <a:pt x="1011" y="81"/>
                  </a:cubicBezTo>
                  <a:cubicBezTo>
                    <a:pt x="1009" y="81"/>
                    <a:pt x="1006" y="81"/>
                    <a:pt x="1005" y="80"/>
                  </a:cubicBezTo>
                  <a:cubicBezTo>
                    <a:pt x="1017" y="89"/>
                    <a:pt x="1028" y="103"/>
                    <a:pt x="1046" y="103"/>
                  </a:cubicBezTo>
                  <a:cubicBezTo>
                    <a:pt x="1048" y="108"/>
                    <a:pt x="1049" y="112"/>
                    <a:pt x="1055" y="114"/>
                  </a:cubicBezTo>
                  <a:cubicBezTo>
                    <a:pt x="1060" y="103"/>
                    <a:pt x="1074" y="110"/>
                    <a:pt x="1083" y="111"/>
                  </a:cubicBezTo>
                  <a:cubicBezTo>
                    <a:pt x="1082" y="110"/>
                    <a:pt x="1079" y="110"/>
                    <a:pt x="1079" y="107"/>
                  </a:cubicBezTo>
                  <a:cubicBezTo>
                    <a:pt x="1082" y="108"/>
                    <a:pt x="1095" y="115"/>
                    <a:pt x="1092" y="111"/>
                  </a:cubicBezTo>
                  <a:cubicBezTo>
                    <a:pt x="1099" y="114"/>
                    <a:pt x="1102" y="116"/>
                    <a:pt x="1106" y="111"/>
                  </a:cubicBezTo>
                  <a:cubicBezTo>
                    <a:pt x="1103" y="110"/>
                    <a:pt x="1098" y="107"/>
                    <a:pt x="1099" y="106"/>
                  </a:cubicBezTo>
                  <a:cubicBezTo>
                    <a:pt x="1109" y="110"/>
                    <a:pt x="1122" y="117"/>
                    <a:pt x="1128" y="117"/>
                  </a:cubicBezTo>
                  <a:cubicBezTo>
                    <a:pt x="1127" y="114"/>
                    <a:pt x="1128" y="114"/>
                    <a:pt x="1128" y="111"/>
                  </a:cubicBezTo>
                  <a:cubicBezTo>
                    <a:pt x="1126" y="107"/>
                    <a:pt x="1120" y="105"/>
                    <a:pt x="1117" y="101"/>
                  </a:cubicBezTo>
                  <a:cubicBezTo>
                    <a:pt x="1115" y="100"/>
                    <a:pt x="1118" y="99"/>
                    <a:pt x="1117" y="97"/>
                  </a:cubicBezTo>
                  <a:cubicBezTo>
                    <a:pt x="1114" y="92"/>
                    <a:pt x="1100" y="91"/>
                    <a:pt x="1106" y="88"/>
                  </a:cubicBezTo>
                  <a:cubicBezTo>
                    <a:pt x="1085" y="79"/>
                    <a:pt x="1063" y="65"/>
                    <a:pt x="1039" y="62"/>
                  </a:cubicBezTo>
                  <a:cubicBezTo>
                    <a:pt x="1041" y="63"/>
                    <a:pt x="1043" y="62"/>
                    <a:pt x="1045" y="66"/>
                  </a:cubicBezTo>
                  <a:cubicBezTo>
                    <a:pt x="1039" y="64"/>
                    <a:pt x="1038" y="66"/>
                    <a:pt x="1037" y="63"/>
                  </a:cubicBezTo>
                  <a:cubicBezTo>
                    <a:pt x="1034" y="65"/>
                    <a:pt x="1027" y="63"/>
                    <a:pt x="1029" y="60"/>
                  </a:cubicBezTo>
                  <a:cubicBezTo>
                    <a:pt x="1026" y="58"/>
                    <a:pt x="1020" y="61"/>
                    <a:pt x="1021" y="61"/>
                  </a:cubicBezTo>
                  <a:cubicBezTo>
                    <a:pt x="1000" y="62"/>
                    <a:pt x="984" y="46"/>
                    <a:pt x="962" y="50"/>
                  </a:cubicBezTo>
                  <a:cubicBezTo>
                    <a:pt x="969" y="52"/>
                    <a:pt x="975" y="55"/>
                    <a:pt x="979" y="59"/>
                  </a:cubicBezTo>
                  <a:cubicBezTo>
                    <a:pt x="977" y="60"/>
                    <a:pt x="975" y="57"/>
                    <a:pt x="975" y="59"/>
                  </a:cubicBezTo>
                  <a:cubicBezTo>
                    <a:pt x="977" y="62"/>
                    <a:pt x="982" y="63"/>
                    <a:pt x="984" y="66"/>
                  </a:cubicBezTo>
                  <a:cubicBezTo>
                    <a:pt x="973" y="61"/>
                    <a:pt x="966" y="52"/>
                    <a:pt x="953" y="48"/>
                  </a:cubicBezTo>
                  <a:cubicBezTo>
                    <a:pt x="954" y="48"/>
                    <a:pt x="957" y="49"/>
                    <a:pt x="956" y="46"/>
                  </a:cubicBezTo>
                  <a:cubicBezTo>
                    <a:pt x="947" y="44"/>
                    <a:pt x="947" y="39"/>
                    <a:pt x="937" y="37"/>
                  </a:cubicBezTo>
                  <a:cubicBezTo>
                    <a:pt x="938" y="37"/>
                    <a:pt x="939" y="37"/>
                    <a:pt x="939" y="36"/>
                  </a:cubicBezTo>
                  <a:cubicBezTo>
                    <a:pt x="935" y="34"/>
                    <a:pt x="929" y="34"/>
                    <a:pt x="925" y="31"/>
                  </a:cubicBezTo>
                  <a:cubicBezTo>
                    <a:pt x="929" y="32"/>
                    <a:pt x="930" y="32"/>
                    <a:pt x="933" y="30"/>
                  </a:cubicBezTo>
                  <a:cubicBezTo>
                    <a:pt x="933" y="31"/>
                    <a:pt x="932" y="31"/>
                    <a:pt x="932" y="33"/>
                  </a:cubicBezTo>
                  <a:cubicBezTo>
                    <a:pt x="950" y="35"/>
                    <a:pt x="965" y="38"/>
                    <a:pt x="978" y="41"/>
                  </a:cubicBezTo>
                  <a:cubicBezTo>
                    <a:pt x="969" y="36"/>
                    <a:pt x="953" y="31"/>
                    <a:pt x="943" y="29"/>
                  </a:cubicBezTo>
                  <a:cubicBezTo>
                    <a:pt x="929" y="27"/>
                    <a:pt x="912" y="23"/>
                    <a:pt x="896" y="20"/>
                  </a:cubicBezTo>
                  <a:cubicBezTo>
                    <a:pt x="897" y="21"/>
                    <a:pt x="897" y="21"/>
                    <a:pt x="897" y="21"/>
                  </a:cubicBezTo>
                  <a:cubicBezTo>
                    <a:pt x="895" y="21"/>
                    <a:pt x="891" y="18"/>
                    <a:pt x="889" y="21"/>
                  </a:cubicBezTo>
                  <a:cubicBezTo>
                    <a:pt x="895" y="23"/>
                    <a:pt x="904" y="28"/>
                    <a:pt x="910" y="26"/>
                  </a:cubicBezTo>
                  <a:close/>
                  <a:moveTo>
                    <a:pt x="1120" y="112"/>
                  </a:moveTo>
                  <a:cubicBezTo>
                    <a:pt x="1120" y="112"/>
                    <a:pt x="1120" y="112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21" y="113"/>
                    <a:pt x="1122" y="113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17" y="112"/>
                    <a:pt x="1115" y="111"/>
                    <a:pt x="1114" y="110"/>
                  </a:cubicBezTo>
                  <a:cubicBezTo>
                    <a:pt x="1113" y="108"/>
                    <a:pt x="1117" y="110"/>
                    <a:pt x="1120" y="112"/>
                  </a:cubicBezTo>
                  <a:close/>
                  <a:moveTo>
                    <a:pt x="934" y="43"/>
                  </a:moveTo>
                  <a:cubicBezTo>
                    <a:pt x="934" y="43"/>
                    <a:pt x="932" y="43"/>
                    <a:pt x="931" y="43"/>
                  </a:cubicBezTo>
                  <a:cubicBezTo>
                    <a:pt x="932" y="43"/>
                    <a:pt x="933" y="43"/>
                    <a:pt x="934" y="43"/>
                  </a:cubicBezTo>
                  <a:close/>
                  <a:moveTo>
                    <a:pt x="1166" y="131"/>
                  </a:moveTo>
                  <a:cubicBezTo>
                    <a:pt x="1169" y="135"/>
                    <a:pt x="1181" y="151"/>
                    <a:pt x="1194" y="149"/>
                  </a:cubicBezTo>
                  <a:cubicBezTo>
                    <a:pt x="1187" y="136"/>
                    <a:pt x="1174" y="134"/>
                    <a:pt x="1164" y="126"/>
                  </a:cubicBezTo>
                  <a:cubicBezTo>
                    <a:pt x="1164" y="127"/>
                    <a:pt x="1163" y="128"/>
                    <a:pt x="1162" y="128"/>
                  </a:cubicBezTo>
                  <a:cubicBezTo>
                    <a:pt x="1161" y="125"/>
                    <a:pt x="1159" y="123"/>
                    <a:pt x="1155" y="123"/>
                  </a:cubicBezTo>
                  <a:cubicBezTo>
                    <a:pt x="1156" y="128"/>
                    <a:pt x="1163" y="127"/>
                    <a:pt x="1166" y="131"/>
                  </a:cubicBezTo>
                  <a:close/>
                  <a:moveTo>
                    <a:pt x="1590" y="798"/>
                  </a:moveTo>
                  <a:cubicBezTo>
                    <a:pt x="1580" y="646"/>
                    <a:pt x="1530" y="521"/>
                    <a:pt x="1470" y="422"/>
                  </a:cubicBezTo>
                  <a:cubicBezTo>
                    <a:pt x="1474" y="431"/>
                    <a:pt x="1478" y="441"/>
                    <a:pt x="1475" y="450"/>
                  </a:cubicBezTo>
                  <a:cubicBezTo>
                    <a:pt x="1483" y="471"/>
                    <a:pt x="1504" y="492"/>
                    <a:pt x="1505" y="520"/>
                  </a:cubicBezTo>
                  <a:cubicBezTo>
                    <a:pt x="1505" y="530"/>
                    <a:pt x="1511" y="538"/>
                    <a:pt x="1512" y="548"/>
                  </a:cubicBezTo>
                  <a:cubicBezTo>
                    <a:pt x="1512" y="550"/>
                    <a:pt x="1510" y="552"/>
                    <a:pt x="1510" y="554"/>
                  </a:cubicBezTo>
                  <a:cubicBezTo>
                    <a:pt x="1510" y="560"/>
                    <a:pt x="1515" y="567"/>
                    <a:pt x="1512" y="573"/>
                  </a:cubicBezTo>
                  <a:cubicBezTo>
                    <a:pt x="1502" y="569"/>
                    <a:pt x="1507" y="550"/>
                    <a:pt x="1495" y="549"/>
                  </a:cubicBezTo>
                  <a:cubicBezTo>
                    <a:pt x="1495" y="549"/>
                    <a:pt x="1494" y="550"/>
                    <a:pt x="1493" y="549"/>
                  </a:cubicBezTo>
                  <a:cubicBezTo>
                    <a:pt x="1492" y="567"/>
                    <a:pt x="1489" y="584"/>
                    <a:pt x="1481" y="599"/>
                  </a:cubicBezTo>
                  <a:cubicBezTo>
                    <a:pt x="1477" y="599"/>
                    <a:pt x="1476" y="599"/>
                    <a:pt x="1472" y="597"/>
                  </a:cubicBezTo>
                  <a:cubicBezTo>
                    <a:pt x="1472" y="601"/>
                    <a:pt x="1469" y="597"/>
                    <a:pt x="1467" y="599"/>
                  </a:cubicBezTo>
                  <a:cubicBezTo>
                    <a:pt x="1467" y="605"/>
                    <a:pt x="1466" y="608"/>
                    <a:pt x="1461" y="610"/>
                  </a:cubicBezTo>
                  <a:cubicBezTo>
                    <a:pt x="1448" y="605"/>
                    <a:pt x="1447" y="581"/>
                    <a:pt x="1434" y="573"/>
                  </a:cubicBezTo>
                  <a:cubicBezTo>
                    <a:pt x="1434" y="561"/>
                    <a:pt x="1427" y="556"/>
                    <a:pt x="1423" y="548"/>
                  </a:cubicBezTo>
                  <a:cubicBezTo>
                    <a:pt x="1428" y="552"/>
                    <a:pt x="1426" y="545"/>
                    <a:pt x="1431" y="545"/>
                  </a:cubicBezTo>
                  <a:cubicBezTo>
                    <a:pt x="1434" y="546"/>
                    <a:pt x="1435" y="548"/>
                    <a:pt x="1438" y="549"/>
                  </a:cubicBezTo>
                  <a:cubicBezTo>
                    <a:pt x="1446" y="547"/>
                    <a:pt x="1438" y="536"/>
                    <a:pt x="1443" y="532"/>
                  </a:cubicBezTo>
                  <a:cubicBezTo>
                    <a:pt x="1447" y="532"/>
                    <a:pt x="1445" y="538"/>
                    <a:pt x="1450" y="537"/>
                  </a:cubicBezTo>
                  <a:cubicBezTo>
                    <a:pt x="1455" y="530"/>
                    <a:pt x="1452" y="515"/>
                    <a:pt x="1448" y="506"/>
                  </a:cubicBezTo>
                  <a:cubicBezTo>
                    <a:pt x="1448" y="502"/>
                    <a:pt x="1451" y="499"/>
                    <a:pt x="1448" y="496"/>
                  </a:cubicBezTo>
                  <a:cubicBezTo>
                    <a:pt x="1445" y="495"/>
                    <a:pt x="1447" y="499"/>
                    <a:pt x="1444" y="498"/>
                  </a:cubicBezTo>
                  <a:cubicBezTo>
                    <a:pt x="1444" y="496"/>
                    <a:pt x="1442" y="495"/>
                    <a:pt x="1442" y="493"/>
                  </a:cubicBezTo>
                  <a:cubicBezTo>
                    <a:pt x="1444" y="493"/>
                    <a:pt x="1444" y="490"/>
                    <a:pt x="1443" y="487"/>
                  </a:cubicBezTo>
                  <a:cubicBezTo>
                    <a:pt x="1441" y="487"/>
                    <a:pt x="1441" y="488"/>
                    <a:pt x="1440" y="489"/>
                  </a:cubicBezTo>
                  <a:cubicBezTo>
                    <a:pt x="1443" y="484"/>
                    <a:pt x="1437" y="482"/>
                    <a:pt x="1435" y="477"/>
                  </a:cubicBezTo>
                  <a:cubicBezTo>
                    <a:pt x="1438" y="478"/>
                    <a:pt x="1440" y="479"/>
                    <a:pt x="1441" y="477"/>
                  </a:cubicBezTo>
                  <a:cubicBezTo>
                    <a:pt x="1439" y="475"/>
                    <a:pt x="1434" y="475"/>
                    <a:pt x="1432" y="476"/>
                  </a:cubicBezTo>
                  <a:cubicBezTo>
                    <a:pt x="1435" y="474"/>
                    <a:pt x="1432" y="470"/>
                    <a:pt x="1433" y="466"/>
                  </a:cubicBezTo>
                  <a:cubicBezTo>
                    <a:pt x="1434" y="466"/>
                    <a:pt x="1435" y="467"/>
                    <a:pt x="1436" y="468"/>
                  </a:cubicBezTo>
                  <a:cubicBezTo>
                    <a:pt x="1437" y="466"/>
                    <a:pt x="1434" y="465"/>
                    <a:pt x="1436" y="464"/>
                  </a:cubicBezTo>
                  <a:cubicBezTo>
                    <a:pt x="1440" y="465"/>
                    <a:pt x="1440" y="470"/>
                    <a:pt x="1443" y="471"/>
                  </a:cubicBezTo>
                  <a:cubicBezTo>
                    <a:pt x="1444" y="468"/>
                    <a:pt x="1440" y="465"/>
                    <a:pt x="1443" y="463"/>
                  </a:cubicBezTo>
                  <a:cubicBezTo>
                    <a:pt x="1450" y="475"/>
                    <a:pt x="1448" y="490"/>
                    <a:pt x="1458" y="498"/>
                  </a:cubicBezTo>
                  <a:cubicBezTo>
                    <a:pt x="1458" y="494"/>
                    <a:pt x="1455" y="488"/>
                    <a:pt x="1458" y="485"/>
                  </a:cubicBezTo>
                  <a:cubicBezTo>
                    <a:pt x="1460" y="489"/>
                    <a:pt x="1457" y="499"/>
                    <a:pt x="1461" y="501"/>
                  </a:cubicBezTo>
                  <a:cubicBezTo>
                    <a:pt x="1461" y="499"/>
                    <a:pt x="1461" y="498"/>
                    <a:pt x="1462" y="498"/>
                  </a:cubicBezTo>
                  <a:cubicBezTo>
                    <a:pt x="1463" y="503"/>
                    <a:pt x="1466" y="506"/>
                    <a:pt x="1468" y="510"/>
                  </a:cubicBezTo>
                  <a:cubicBezTo>
                    <a:pt x="1470" y="500"/>
                    <a:pt x="1465" y="491"/>
                    <a:pt x="1458" y="484"/>
                  </a:cubicBezTo>
                  <a:cubicBezTo>
                    <a:pt x="1457" y="475"/>
                    <a:pt x="1455" y="468"/>
                    <a:pt x="1453" y="461"/>
                  </a:cubicBezTo>
                  <a:cubicBezTo>
                    <a:pt x="1449" y="451"/>
                    <a:pt x="1441" y="446"/>
                    <a:pt x="1436" y="436"/>
                  </a:cubicBezTo>
                  <a:cubicBezTo>
                    <a:pt x="1428" y="418"/>
                    <a:pt x="1427" y="394"/>
                    <a:pt x="1413" y="381"/>
                  </a:cubicBezTo>
                  <a:cubicBezTo>
                    <a:pt x="1414" y="381"/>
                    <a:pt x="1415" y="381"/>
                    <a:pt x="1415" y="381"/>
                  </a:cubicBezTo>
                  <a:cubicBezTo>
                    <a:pt x="1414" y="377"/>
                    <a:pt x="1407" y="375"/>
                    <a:pt x="1410" y="372"/>
                  </a:cubicBezTo>
                  <a:cubicBezTo>
                    <a:pt x="1433" y="390"/>
                    <a:pt x="1438" y="426"/>
                    <a:pt x="1453" y="453"/>
                  </a:cubicBezTo>
                  <a:cubicBezTo>
                    <a:pt x="1452" y="450"/>
                    <a:pt x="1451" y="447"/>
                    <a:pt x="1450" y="443"/>
                  </a:cubicBezTo>
                  <a:cubicBezTo>
                    <a:pt x="1458" y="450"/>
                    <a:pt x="1460" y="467"/>
                    <a:pt x="1472" y="467"/>
                  </a:cubicBezTo>
                  <a:cubicBezTo>
                    <a:pt x="1474" y="470"/>
                    <a:pt x="1475" y="475"/>
                    <a:pt x="1479" y="477"/>
                  </a:cubicBezTo>
                  <a:cubicBezTo>
                    <a:pt x="1476" y="468"/>
                    <a:pt x="1475" y="458"/>
                    <a:pt x="1469" y="452"/>
                  </a:cubicBezTo>
                  <a:cubicBezTo>
                    <a:pt x="1468" y="455"/>
                    <a:pt x="1471" y="459"/>
                    <a:pt x="1467" y="462"/>
                  </a:cubicBezTo>
                  <a:cubicBezTo>
                    <a:pt x="1459" y="453"/>
                    <a:pt x="1454" y="441"/>
                    <a:pt x="1449" y="429"/>
                  </a:cubicBezTo>
                  <a:cubicBezTo>
                    <a:pt x="1440" y="408"/>
                    <a:pt x="1430" y="386"/>
                    <a:pt x="1420" y="369"/>
                  </a:cubicBezTo>
                  <a:cubicBezTo>
                    <a:pt x="1423" y="369"/>
                    <a:pt x="1425" y="371"/>
                    <a:pt x="1428" y="372"/>
                  </a:cubicBezTo>
                  <a:cubicBezTo>
                    <a:pt x="1426" y="367"/>
                    <a:pt x="1423" y="364"/>
                    <a:pt x="1422" y="358"/>
                  </a:cubicBezTo>
                  <a:cubicBezTo>
                    <a:pt x="1427" y="362"/>
                    <a:pt x="1429" y="368"/>
                    <a:pt x="1434" y="372"/>
                  </a:cubicBezTo>
                  <a:cubicBezTo>
                    <a:pt x="1435" y="372"/>
                    <a:pt x="1436" y="372"/>
                    <a:pt x="1437" y="372"/>
                  </a:cubicBezTo>
                  <a:cubicBezTo>
                    <a:pt x="1444" y="380"/>
                    <a:pt x="1450" y="388"/>
                    <a:pt x="1455" y="397"/>
                  </a:cubicBezTo>
                  <a:cubicBezTo>
                    <a:pt x="1460" y="401"/>
                    <a:pt x="1454" y="393"/>
                    <a:pt x="1454" y="392"/>
                  </a:cubicBezTo>
                  <a:cubicBezTo>
                    <a:pt x="1441" y="371"/>
                    <a:pt x="1423" y="347"/>
                    <a:pt x="1408" y="331"/>
                  </a:cubicBezTo>
                  <a:cubicBezTo>
                    <a:pt x="1408" y="332"/>
                    <a:pt x="1408" y="333"/>
                    <a:pt x="1408" y="333"/>
                  </a:cubicBezTo>
                  <a:cubicBezTo>
                    <a:pt x="1390" y="316"/>
                    <a:pt x="1376" y="291"/>
                    <a:pt x="1359" y="278"/>
                  </a:cubicBezTo>
                  <a:cubicBezTo>
                    <a:pt x="1365" y="284"/>
                    <a:pt x="1360" y="283"/>
                    <a:pt x="1362" y="287"/>
                  </a:cubicBezTo>
                  <a:cubicBezTo>
                    <a:pt x="1358" y="286"/>
                    <a:pt x="1355" y="284"/>
                    <a:pt x="1351" y="280"/>
                  </a:cubicBezTo>
                  <a:cubicBezTo>
                    <a:pt x="1346" y="286"/>
                    <a:pt x="1340" y="271"/>
                    <a:pt x="1334" y="276"/>
                  </a:cubicBezTo>
                  <a:cubicBezTo>
                    <a:pt x="1334" y="277"/>
                    <a:pt x="1333" y="278"/>
                    <a:pt x="1334" y="281"/>
                  </a:cubicBezTo>
                  <a:cubicBezTo>
                    <a:pt x="1321" y="273"/>
                    <a:pt x="1310" y="253"/>
                    <a:pt x="1296" y="256"/>
                  </a:cubicBezTo>
                  <a:cubicBezTo>
                    <a:pt x="1301" y="263"/>
                    <a:pt x="1316" y="267"/>
                    <a:pt x="1323" y="274"/>
                  </a:cubicBezTo>
                  <a:cubicBezTo>
                    <a:pt x="1328" y="279"/>
                    <a:pt x="1333" y="288"/>
                    <a:pt x="1329" y="289"/>
                  </a:cubicBezTo>
                  <a:cubicBezTo>
                    <a:pt x="1331" y="292"/>
                    <a:pt x="1333" y="295"/>
                    <a:pt x="1335" y="298"/>
                  </a:cubicBezTo>
                  <a:cubicBezTo>
                    <a:pt x="1331" y="296"/>
                    <a:pt x="1331" y="300"/>
                    <a:pt x="1325" y="299"/>
                  </a:cubicBezTo>
                  <a:cubicBezTo>
                    <a:pt x="1324" y="304"/>
                    <a:pt x="1328" y="305"/>
                    <a:pt x="1328" y="309"/>
                  </a:cubicBezTo>
                  <a:cubicBezTo>
                    <a:pt x="1323" y="307"/>
                    <a:pt x="1324" y="303"/>
                    <a:pt x="1319" y="307"/>
                  </a:cubicBezTo>
                  <a:cubicBezTo>
                    <a:pt x="1312" y="299"/>
                    <a:pt x="1306" y="291"/>
                    <a:pt x="1294" y="287"/>
                  </a:cubicBezTo>
                  <a:cubicBezTo>
                    <a:pt x="1294" y="292"/>
                    <a:pt x="1301" y="294"/>
                    <a:pt x="1298" y="297"/>
                  </a:cubicBezTo>
                  <a:cubicBezTo>
                    <a:pt x="1289" y="293"/>
                    <a:pt x="1278" y="265"/>
                    <a:pt x="1272" y="286"/>
                  </a:cubicBezTo>
                  <a:cubicBezTo>
                    <a:pt x="1267" y="286"/>
                    <a:pt x="1264" y="283"/>
                    <a:pt x="1263" y="279"/>
                  </a:cubicBezTo>
                  <a:cubicBezTo>
                    <a:pt x="1264" y="279"/>
                    <a:pt x="1265" y="278"/>
                    <a:pt x="1265" y="276"/>
                  </a:cubicBezTo>
                  <a:cubicBezTo>
                    <a:pt x="1268" y="276"/>
                    <a:pt x="1271" y="275"/>
                    <a:pt x="1273" y="274"/>
                  </a:cubicBezTo>
                  <a:cubicBezTo>
                    <a:pt x="1273" y="264"/>
                    <a:pt x="1264" y="260"/>
                    <a:pt x="1258" y="256"/>
                  </a:cubicBezTo>
                  <a:cubicBezTo>
                    <a:pt x="1250" y="250"/>
                    <a:pt x="1245" y="243"/>
                    <a:pt x="1238" y="241"/>
                  </a:cubicBezTo>
                  <a:cubicBezTo>
                    <a:pt x="1226" y="239"/>
                    <a:pt x="1216" y="238"/>
                    <a:pt x="1216" y="228"/>
                  </a:cubicBezTo>
                  <a:cubicBezTo>
                    <a:pt x="1225" y="229"/>
                    <a:pt x="1231" y="237"/>
                    <a:pt x="1240" y="238"/>
                  </a:cubicBezTo>
                  <a:cubicBezTo>
                    <a:pt x="1241" y="239"/>
                    <a:pt x="1244" y="237"/>
                    <a:pt x="1245" y="237"/>
                  </a:cubicBezTo>
                  <a:cubicBezTo>
                    <a:pt x="1252" y="239"/>
                    <a:pt x="1264" y="247"/>
                    <a:pt x="1268" y="252"/>
                  </a:cubicBezTo>
                  <a:cubicBezTo>
                    <a:pt x="1275" y="259"/>
                    <a:pt x="1278" y="268"/>
                    <a:pt x="1290" y="267"/>
                  </a:cubicBezTo>
                  <a:cubicBezTo>
                    <a:pt x="1297" y="274"/>
                    <a:pt x="1305" y="279"/>
                    <a:pt x="1313" y="284"/>
                  </a:cubicBezTo>
                  <a:cubicBezTo>
                    <a:pt x="1313" y="282"/>
                    <a:pt x="1312" y="281"/>
                    <a:pt x="1314" y="281"/>
                  </a:cubicBezTo>
                  <a:cubicBezTo>
                    <a:pt x="1317" y="281"/>
                    <a:pt x="1317" y="284"/>
                    <a:pt x="1320" y="285"/>
                  </a:cubicBezTo>
                  <a:cubicBezTo>
                    <a:pt x="1320" y="277"/>
                    <a:pt x="1312" y="275"/>
                    <a:pt x="1308" y="271"/>
                  </a:cubicBezTo>
                  <a:cubicBezTo>
                    <a:pt x="1299" y="263"/>
                    <a:pt x="1291" y="253"/>
                    <a:pt x="1282" y="244"/>
                  </a:cubicBezTo>
                  <a:cubicBezTo>
                    <a:pt x="1286" y="244"/>
                    <a:pt x="1287" y="246"/>
                    <a:pt x="1291" y="246"/>
                  </a:cubicBezTo>
                  <a:cubicBezTo>
                    <a:pt x="1282" y="228"/>
                    <a:pt x="1262" y="223"/>
                    <a:pt x="1250" y="213"/>
                  </a:cubicBezTo>
                  <a:cubicBezTo>
                    <a:pt x="1247" y="216"/>
                    <a:pt x="1241" y="210"/>
                    <a:pt x="1236" y="210"/>
                  </a:cubicBezTo>
                  <a:cubicBezTo>
                    <a:pt x="1236" y="211"/>
                    <a:pt x="1236" y="212"/>
                    <a:pt x="1235" y="213"/>
                  </a:cubicBezTo>
                  <a:cubicBezTo>
                    <a:pt x="1216" y="207"/>
                    <a:pt x="1193" y="197"/>
                    <a:pt x="1177" y="196"/>
                  </a:cubicBezTo>
                  <a:cubicBezTo>
                    <a:pt x="1178" y="197"/>
                    <a:pt x="1178" y="199"/>
                    <a:pt x="1180" y="200"/>
                  </a:cubicBezTo>
                  <a:cubicBezTo>
                    <a:pt x="1174" y="199"/>
                    <a:pt x="1171" y="200"/>
                    <a:pt x="1164" y="201"/>
                  </a:cubicBezTo>
                  <a:cubicBezTo>
                    <a:pt x="1167" y="203"/>
                    <a:pt x="1170" y="203"/>
                    <a:pt x="1170" y="206"/>
                  </a:cubicBezTo>
                  <a:cubicBezTo>
                    <a:pt x="1167" y="206"/>
                    <a:pt x="1165" y="204"/>
                    <a:pt x="1163" y="203"/>
                  </a:cubicBezTo>
                  <a:cubicBezTo>
                    <a:pt x="1164" y="207"/>
                    <a:pt x="1166" y="210"/>
                    <a:pt x="1168" y="213"/>
                  </a:cubicBezTo>
                  <a:cubicBezTo>
                    <a:pt x="1169" y="215"/>
                    <a:pt x="1175" y="213"/>
                    <a:pt x="1174" y="216"/>
                  </a:cubicBezTo>
                  <a:cubicBezTo>
                    <a:pt x="1174" y="220"/>
                    <a:pt x="1170" y="214"/>
                    <a:pt x="1170" y="217"/>
                  </a:cubicBezTo>
                  <a:cubicBezTo>
                    <a:pt x="1171" y="221"/>
                    <a:pt x="1176" y="221"/>
                    <a:pt x="1177" y="226"/>
                  </a:cubicBezTo>
                  <a:cubicBezTo>
                    <a:pt x="1176" y="227"/>
                    <a:pt x="1175" y="228"/>
                    <a:pt x="1175" y="231"/>
                  </a:cubicBezTo>
                  <a:cubicBezTo>
                    <a:pt x="1182" y="241"/>
                    <a:pt x="1182" y="258"/>
                    <a:pt x="1200" y="257"/>
                  </a:cubicBezTo>
                  <a:cubicBezTo>
                    <a:pt x="1203" y="249"/>
                    <a:pt x="1200" y="245"/>
                    <a:pt x="1198" y="238"/>
                  </a:cubicBezTo>
                  <a:cubicBezTo>
                    <a:pt x="1204" y="241"/>
                    <a:pt x="1201" y="245"/>
                    <a:pt x="1205" y="250"/>
                  </a:cubicBezTo>
                  <a:cubicBezTo>
                    <a:pt x="1209" y="256"/>
                    <a:pt x="1218" y="257"/>
                    <a:pt x="1220" y="262"/>
                  </a:cubicBezTo>
                  <a:cubicBezTo>
                    <a:pt x="1221" y="263"/>
                    <a:pt x="1220" y="269"/>
                    <a:pt x="1219" y="270"/>
                  </a:cubicBezTo>
                  <a:cubicBezTo>
                    <a:pt x="1215" y="268"/>
                    <a:pt x="1218" y="260"/>
                    <a:pt x="1210" y="261"/>
                  </a:cubicBezTo>
                  <a:cubicBezTo>
                    <a:pt x="1208" y="261"/>
                    <a:pt x="1214" y="267"/>
                    <a:pt x="1211" y="270"/>
                  </a:cubicBezTo>
                  <a:cubicBezTo>
                    <a:pt x="1206" y="264"/>
                    <a:pt x="1200" y="259"/>
                    <a:pt x="1190" y="258"/>
                  </a:cubicBezTo>
                  <a:cubicBezTo>
                    <a:pt x="1188" y="261"/>
                    <a:pt x="1194" y="262"/>
                    <a:pt x="1191" y="263"/>
                  </a:cubicBezTo>
                  <a:cubicBezTo>
                    <a:pt x="1184" y="257"/>
                    <a:pt x="1177" y="251"/>
                    <a:pt x="1170" y="244"/>
                  </a:cubicBezTo>
                  <a:cubicBezTo>
                    <a:pt x="1165" y="248"/>
                    <a:pt x="1170" y="251"/>
                    <a:pt x="1172" y="255"/>
                  </a:cubicBezTo>
                  <a:cubicBezTo>
                    <a:pt x="1176" y="255"/>
                    <a:pt x="1176" y="253"/>
                    <a:pt x="1179" y="255"/>
                  </a:cubicBezTo>
                  <a:cubicBezTo>
                    <a:pt x="1181" y="258"/>
                    <a:pt x="1182" y="261"/>
                    <a:pt x="1179" y="262"/>
                  </a:cubicBezTo>
                  <a:cubicBezTo>
                    <a:pt x="1171" y="255"/>
                    <a:pt x="1162" y="257"/>
                    <a:pt x="1152" y="256"/>
                  </a:cubicBezTo>
                  <a:cubicBezTo>
                    <a:pt x="1150" y="258"/>
                    <a:pt x="1159" y="261"/>
                    <a:pt x="1157" y="262"/>
                  </a:cubicBezTo>
                  <a:cubicBezTo>
                    <a:pt x="1152" y="261"/>
                    <a:pt x="1146" y="264"/>
                    <a:pt x="1140" y="261"/>
                  </a:cubicBezTo>
                  <a:cubicBezTo>
                    <a:pt x="1139" y="265"/>
                    <a:pt x="1145" y="266"/>
                    <a:pt x="1143" y="267"/>
                  </a:cubicBezTo>
                  <a:cubicBezTo>
                    <a:pt x="1133" y="266"/>
                    <a:pt x="1138" y="255"/>
                    <a:pt x="1132" y="252"/>
                  </a:cubicBezTo>
                  <a:cubicBezTo>
                    <a:pt x="1129" y="253"/>
                    <a:pt x="1133" y="257"/>
                    <a:pt x="1133" y="259"/>
                  </a:cubicBezTo>
                  <a:cubicBezTo>
                    <a:pt x="1130" y="258"/>
                    <a:pt x="1130" y="262"/>
                    <a:pt x="1126" y="261"/>
                  </a:cubicBezTo>
                  <a:cubicBezTo>
                    <a:pt x="1127" y="269"/>
                    <a:pt x="1123" y="271"/>
                    <a:pt x="1122" y="277"/>
                  </a:cubicBezTo>
                  <a:cubicBezTo>
                    <a:pt x="1118" y="275"/>
                    <a:pt x="1119" y="271"/>
                    <a:pt x="1120" y="266"/>
                  </a:cubicBezTo>
                  <a:cubicBezTo>
                    <a:pt x="1117" y="263"/>
                    <a:pt x="1113" y="260"/>
                    <a:pt x="1112" y="254"/>
                  </a:cubicBezTo>
                  <a:cubicBezTo>
                    <a:pt x="1104" y="252"/>
                    <a:pt x="1101" y="246"/>
                    <a:pt x="1095" y="243"/>
                  </a:cubicBezTo>
                  <a:cubicBezTo>
                    <a:pt x="1093" y="245"/>
                    <a:pt x="1090" y="246"/>
                    <a:pt x="1090" y="249"/>
                  </a:cubicBezTo>
                  <a:cubicBezTo>
                    <a:pt x="1091" y="252"/>
                    <a:pt x="1096" y="254"/>
                    <a:pt x="1098" y="258"/>
                  </a:cubicBezTo>
                  <a:cubicBezTo>
                    <a:pt x="1102" y="262"/>
                    <a:pt x="1110" y="277"/>
                    <a:pt x="1110" y="278"/>
                  </a:cubicBezTo>
                  <a:cubicBezTo>
                    <a:pt x="1110" y="278"/>
                    <a:pt x="1108" y="281"/>
                    <a:pt x="1108" y="282"/>
                  </a:cubicBezTo>
                  <a:cubicBezTo>
                    <a:pt x="1112" y="289"/>
                    <a:pt x="1121" y="292"/>
                    <a:pt x="1130" y="295"/>
                  </a:cubicBezTo>
                  <a:cubicBezTo>
                    <a:pt x="1127" y="296"/>
                    <a:pt x="1126" y="298"/>
                    <a:pt x="1122" y="299"/>
                  </a:cubicBezTo>
                  <a:cubicBezTo>
                    <a:pt x="1113" y="294"/>
                    <a:pt x="1110" y="284"/>
                    <a:pt x="1100" y="279"/>
                  </a:cubicBezTo>
                  <a:cubicBezTo>
                    <a:pt x="1111" y="273"/>
                    <a:pt x="1093" y="268"/>
                    <a:pt x="1097" y="258"/>
                  </a:cubicBezTo>
                  <a:cubicBezTo>
                    <a:pt x="1092" y="254"/>
                    <a:pt x="1086" y="253"/>
                    <a:pt x="1083" y="248"/>
                  </a:cubicBezTo>
                  <a:cubicBezTo>
                    <a:pt x="1083" y="255"/>
                    <a:pt x="1091" y="254"/>
                    <a:pt x="1090" y="261"/>
                  </a:cubicBezTo>
                  <a:cubicBezTo>
                    <a:pt x="1087" y="260"/>
                    <a:pt x="1088" y="255"/>
                    <a:pt x="1083" y="255"/>
                  </a:cubicBezTo>
                  <a:cubicBezTo>
                    <a:pt x="1083" y="256"/>
                    <a:pt x="1083" y="258"/>
                    <a:pt x="1082" y="258"/>
                  </a:cubicBezTo>
                  <a:cubicBezTo>
                    <a:pt x="1081" y="256"/>
                    <a:pt x="1079" y="253"/>
                    <a:pt x="1077" y="255"/>
                  </a:cubicBezTo>
                  <a:cubicBezTo>
                    <a:pt x="1074" y="256"/>
                    <a:pt x="1076" y="262"/>
                    <a:pt x="1072" y="262"/>
                  </a:cubicBezTo>
                  <a:cubicBezTo>
                    <a:pt x="1068" y="259"/>
                    <a:pt x="1072" y="258"/>
                    <a:pt x="1074" y="255"/>
                  </a:cubicBezTo>
                  <a:cubicBezTo>
                    <a:pt x="1071" y="253"/>
                    <a:pt x="1071" y="249"/>
                    <a:pt x="1069" y="247"/>
                  </a:cubicBezTo>
                  <a:cubicBezTo>
                    <a:pt x="1063" y="246"/>
                    <a:pt x="1061" y="249"/>
                    <a:pt x="1055" y="249"/>
                  </a:cubicBezTo>
                  <a:cubicBezTo>
                    <a:pt x="1051" y="239"/>
                    <a:pt x="1038" y="237"/>
                    <a:pt x="1026" y="236"/>
                  </a:cubicBezTo>
                  <a:cubicBezTo>
                    <a:pt x="1023" y="237"/>
                    <a:pt x="1028" y="239"/>
                    <a:pt x="1026" y="239"/>
                  </a:cubicBezTo>
                  <a:cubicBezTo>
                    <a:pt x="1020" y="239"/>
                    <a:pt x="1017" y="235"/>
                    <a:pt x="1013" y="236"/>
                  </a:cubicBezTo>
                  <a:cubicBezTo>
                    <a:pt x="1013" y="230"/>
                    <a:pt x="1006" y="229"/>
                    <a:pt x="1002" y="231"/>
                  </a:cubicBezTo>
                  <a:cubicBezTo>
                    <a:pt x="1005" y="236"/>
                    <a:pt x="999" y="234"/>
                    <a:pt x="1000" y="238"/>
                  </a:cubicBezTo>
                  <a:cubicBezTo>
                    <a:pt x="991" y="236"/>
                    <a:pt x="981" y="240"/>
                    <a:pt x="984" y="250"/>
                  </a:cubicBezTo>
                  <a:cubicBezTo>
                    <a:pt x="991" y="254"/>
                    <a:pt x="999" y="258"/>
                    <a:pt x="1005" y="263"/>
                  </a:cubicBezTo>
                  <a:cubicBezTo>
                    <a:pt x="1002" y="262"/>
                    <a:pt x="997" y="262"/>
                    <a:pt x="993" y="261"/>
                  </a:cubicBezTo>
                  <a:cubicBezTo>
                    <a:pt x="993" y="260"/>
                    <a:pt x="994" y="259"/>
                    <a:pt x="994" y="258"/>
                  </a:cubicBezTo>
                  <a:cubicBezTo>
                    <a:pt x="989" y="258"/>
                    <a:pt x="988" y="250"/>
                    <a:pt x="984" y="255"/>
                  </a:cubicBezTo>
                  <a:cubicBezTo>
                    <a:pt x="985" y="258"/>
                    <a:pt x="990" y="255"/>
                    <a:pt x="989" y="260"/>
                  </a:cubicBezTo>
                  <a:cubicBezTo>
                    <a:pt x="985" y="261"/>
                    <a:pt x="986" y="257"/>
                    <a:pt x="983" y="258"/>
                  </a:cubicBezTo>
                  <a:cubicBezTo>
                    <a:pt x="981" y="264"/>
                    <a:pt x="972" y="258"/>
                    <a:pt x="967" y="261"/>
                  </a:cubicBezTo>
                  <a:cubicBezTo>
                    <a:pt x="967" y="263"/>
                    <a:pt x="968" y="264"/>
                    <a:pt x="967" y="264"/>
                  </a:cubicBezTo>
                  <a:cubicBezTo>
                    <a:pt x="963" y="266"/>
                    <a:pt x="957" y="265"/>
                    <a:pt x="954" y="266"/>
                  </a:cubicBezTo>
                  <a:cubicBezTo>
                    <a:pt x="951" y="264"/>
                    <a:pt x="955" y="262"/>
                    <a:pt x="953" y="260"/>
                  </a:cubicBezTo>
                  <a:cubicBezTo>
                    <a:pt x="944" y="262"/>
                    <a:pt x="929" y="262"/>
                    <a:pt x="933" y="273"/>
                  </a:cubicBezTo>
                  <a:cubicBezTo>
                    <a:pt x="926" y="273"/>
                    <a:pt x="926" y="279"/>
                    <a:pt x="919" y="280"/>
                  </a:cubicBezTo>
                  <a:cubicBezTo>
                    <a:pt x="919" y="277"/>
                    <a:pt x="921" y="275"/>
                    <a:pt x="920" y="271"/>
                  </a:cubicBezTo>
                  <a:cubicBezTo>
                    <a:pt x="913" y="278"/>
                    <a:pt x="908" y="270"/>
                    <a:pt x="900" y="274"/>
                  </a:cubicBezTo>
                  <a:cubicBezTo>
                    <a:pt x="899" y="270"/>
                    <a:pt x="896" y="273"/>
                    <a:pt x="894" y="271"/>
                  </a:cubicBezTo>
                  <a:cubicBezTo>
                    <a:pt x="894" y="267"/>
                    <a:pt x="900" y="270"/>
                    <a:pt x="900" y="265"/>
                  </a:cubicBezTo>
                  <a:cubicBezTo>
                    <a:pt x="898" y="266"/>
                    <a:pt x="897" y="265"/>
                    <a:pt x="897" y="262"/>
                  </a:cubicBezTo>
                  <a:cubicBezTo>
                    <a:pt x="877" y="261"/>
                    <a:pt x="862" y="264"/>
                    <a:pt x="841" y="269"/>
                  </a:cubicBezTo>
                  <a:cubicBezTo>
                    <a:pt x="839" y="264"/>
                    <a:pt x="826" y="263"/>
                    <a:pt x="818" y="264"/>
                  </a:cubicBezTo>
                  <a:cubicBezTo>
                    <a:pt x="814" y="265"/>
                    <a:pt x="811" y="270"/>
                    <a:pt x="808" y="270"/>
                  </a:cubicBezTo>
                  <a:cubicBezTo>
                    <a:pt x="803" y="271"/>
                    <a:pt x="801" y="268"/>
                    <a:pt x="800" y="267"/>
                  </a:cubicBezTo>
                  <a:cubicBezTo>
                    <a:pt x="794" y="264"/>
                    <a:pt x="786" y="267"/>
                    <a:pt x="780" y="264"/>
                  </a:cubicBezTo>
                  <a:cubicBezTo>
                    <a:pt x="780" y="263"/>
                    <a:pt x="780" y="261"/>
                    <a:pt x="781" y="261"/>
                  </a:cubicBezTo>
                  <a:cubicBezTo>
                    <a:pt x="778" y="261"/>
                    <a:pt x="776" y="261"/>
                    <a:pt x="773" y="261"/>
                  </a:cubicBezTo>
                  <a:cubicBezTo>
                    <a:pt x="772" y="262"/>
                    <a:pt x="776" y="264"/>
                    <a:pt x="773" y="264"/>
                  </a:cubicBezTo>
                  <a:cubicBezTo>
                    <a:pt x="768" y="261"/>
                    <a:pt x="763" y="268"/>
                    <a:pt x="760" y="263"/>
                  </a:cubicBezTo>
                  <a:cubicBezTo>
                    <a:pt x="763" y="261"/>
                    <a:pt x="772" y="263"/>
                    <a:pt x="772" y="257"/>
                  </a:cubicBezTo>
                  <a:cubicBezTo>
                    <a:pt x="761" y="259"/>
                    <a:pt x="757" y="254"/>
                    <a:pt x="749" y="253"/>
                  </a:cubicBezTo>
                  <a:cubicBezTo>
                    <a:pt x="724" y="248"/>
                    <a:pt x="694" y="251"/>
                    <a:pt x="675" y="254"/>
                  </a:cubicBezTo>
                  <a:cubicBezTo>
                    <a:pt x="679" y="253"/>
                    <a:pt x="684" y="253"/>
                    <a:pt x="686" y="250"/>
                  </a:cubicBezTo>
                  <a:cubicBezTo>
                    <a:pt x="677" y="249"/>
                    <a:pt x="661" y="244"/>
                    <a:pt x="654" y="250"/>
                  </a:cubicBezTo>
                  <a:cubicBezTo>
                    <a:pt x="657" y="250"/>
                    <a:pt x="657" y="251"/>
                    <a:pt x="657" y="254"/>
                  </a:cubicBezTo>
                  <a:cubicBezTo>
                    <a:pt x="651" y="255"/>
                    <a:pt x="647" y="257"/>
                    <a:pt x="643" y="261"/>
                  </a:cubicBezTo>
                  <a:cubicBezTo>
                    <a:pt x="651" y="263"/>
                    <a:pt x="671" y="256"/>
                    <a:pt x="678" y="264"/>
                  </a:cubicBezTo>
                  <a:cubicBezTo>
                    <a:pt x="683" y="264"/>
                    <a:pt x="689" y="261"/>
                    <a:pt x="692" y="262"/>
                  </a:cubicBezTo>
                  <a:cubicBezTo>
                    <a:pt x="690" y="266"/>
                    <a:pt x="681" y="263"/>
                    <a:pt x="679" y="267"/>
                  </a:cubicBezTo>
                  <a:cubicBezTo>
                    <a:pt x="679" y="271"/>
                    <a:pt x="682" y="272"/>
                    <a:pt x="685" y="274"/>
                  </a:cubicBezTo>
                  <a:cubicBezTo>
                    <a:pt x="675" y="274"/>
                    <a:pt x="655" y="274"/>
                    <a:pt x="649" y="281"/>
                  </a:cubicBezTo>
                  <a:cubicBezTo>
                    <a:pt x="653" y="282"/>
                    <a:pt x="659" y="283"/>
                    <a:pt x="661" y="284"/>
                  </a:cubicBezTo>
                  <a:cubicBezTo>
                    <a:pt x="658" y="287"/>
                    <a:pt x="660" y="293"/>
                    <a:pt x="664" y="293"/>
                  </a:cubicBezTo>
                  <a:cubicBezTo>
                    <a:pt x="659" y="299"/>
                    <a:pt x="663" y="303"/>
                    <a:pt x="658" y="308"/>
                  </a:cubicBezTo>
                  <a:cubicBezTo>
                    <a:pt x="666" y="307"/>
                    <a:pt x="672" y="306"/>
                    <a:pt x="676" y="311"/>
                  </a:cubicBezTo>
                  <a:cubicBezTo>
                    <a:pt x="674" y="312"/>
                    <a:pt x="675" y="315"/>
                    <a:pt x="674" y="315"/>
                  </a:cubicBezTo>
                  <a:cubicBezTo>
                    <a:pt x="678" y="316"/>
                    <a:pt x="679" y="313"/>
                    <a:pt x="683" y="312"/>
                  </a:cubicBezTo>
                  <a:cubicBezTo>
                    <a:pt x="684" y="316"/>
                    <a:pt x="680" y="315"/>
                    <a:pt x="681" y="318"/>
                  </a:cubicBezTo>
                  <a:cubicBezTo>
                    <a:pt x="685" y="317"/>
                    <a:pt x="685" y="318"/>
                    <a:pt x="688" y="320"/>
                  </a:cubicBezTo>
                  <a:cubicBezTo>
                    <a:pt x="681" y="322"/>
                    <a:pt x="679" y="329"/>
                    <a:pt x="674" y="333"/>
                  </a:cubicBezTo>
                  <a:cubicBezTo>
                    <a:pt x="670" y="334"/>
                    <a:pt x="670" y="330"/>
                    <a:pt x="666" y="331"/>
                  </a:cubicBezTo>
                  <a:cubicBezTo>
                    <a:pt x="661" y="337"/>
                    <a:pt x="648" y="335"/>
                    <a:pt x="644" y="342"/>
                  </a:cubicBezTo>
                  <a:cubicBezTo>
                    <a:pt x="646" y="343"/>
                    <a:pt x="648" y="339"/>
                    <a:pt x="649" y="342"/>
                  </a:cubicBezTo>
                  <a:cubicBezTo>
                    <a:pt x="647" y="349"/>
                    <a:pt x="635" y="346"/>
                    <a:pt x="632" y="353"/>
                  </a:cubicBezTo>
                  <a:cubicBezTo>
                    <a:pt x="633" y="355"/>
                    <a:pt x="638" y="353"/>
                    <a:pt x="637" y="357"/>
                  </a:cubicBezTo>
                  <a:cubicBezTo>
                    <a:pt x="635" y="361"/>
                    <a:pt x="629" y="361"/>
                    <a:pt x="626" y="363"/>
                  </a:cubicBezTo>
                  <a:cubicBezTo>
                    <a:pt x="626" y="366"/>
                    <a:pt x="629" y="365"/>
                    <a:pt x="628" y="369"/>
                  </a:cubicBezTo>
                  <a:cubicBezTo>
                    <a:pt x="623" y="373"/>
                    <a:pt x="618" y="377"/>
                    <a:pt x="617" y="384"/>
                  </a:cubicBezTo>
                  <a:cubicBezTo>
                    <a:pt x="630" y="383"/>
                    <a:pt x="647" y="374"/>
                    <a:pt x="659" y="368"/>
                  </a:cubicBezTo>
                  <a:cubicBezTo>
                    <a:pt x="669" y="363"/>
                    <a:pt x="681" y="360"/>
                    <a:pt x="690" y="354"/>
                  </a:cubicBezTo>
                  <a:cubicBezTo>
                    <a:pt x="690" y="348"/>
                    <a:pt x="694" y="346"/>
                    <a:pt x="696" y="342"/>
                  </a:cubicBezTo>
                  <a:cubicBezTo>
                    <a:pt x="697" y="338"/>
                    <a:pt x="694" y="338"/>
                    <a:pt x="694" y="334"/>
                  </a:cubicBezTo>
                  <a:cubicBezTo>
                    <a:pt x="700" y="329"/>
                    <a:pt x="701" y="318"/>
                    <a:pt x="703" y="311"/>
                  </a:cubicBezTo>
                  <a:cubicBezTo>
                    <a:pt x="709" y="311"/>
                    <a:pt x="713" y="307"/>
                    <a:pt x="715" y="303"/>
                  </a:cubicBezTo>
                  <a:cubicBezTo>
                    <a:pt x="716" y="305"/>
                    <a:pt x="720" y="304"/>
                    <a:pt x="721" y="306"/>
                  </a:cubicBezTo>
                  <a:cubicBezTo>
                    <a:pt x="719" y="308"/>
                    <a:pt x="713" y="308"/>
                    <a:pt x="711" y="311"/>
                  </a:cubicBezTo>
                  <a:cubicBezTo>
                    <a:pt x="716" y="312"/>
                    <a:pt x="712" y="317"/>
                    <a:pt x="713" y="321"/>
                  </a:cubicBezTo>
                  <a:cubicBezTo>
                    <a:pt x="721" y="320"/>
                    <a:pt x="730" y="311"/>
                    <a:pt x="739" y="319"/>
                  </a:cubicBezTo>
                  <a:cubicBezTo>
                    <a:pt x="735" y="323"/>
                    <a:pt x="737" y="334"/>
                    <a:pt x="731" y="336"/>
                  </a:cubicBezTo>
                  <a:cubicBezTo>
                    <a:pt x="730" y="334"/>
                    <a:pt x="724" y="336"/>
                    <a:pt x="724" y="337"/>
                  </a:cubicBezTo>
                  <a:cubicBezTo>
                    <a:pt x="728" y="342"/>
                    <a:pt x="735" y="343"/>
                    <a:pt x="741" y="346"/>
                  </a:cubicBezTo>
                  <a:cubicBezTo>
                    <a:pt x="744" y="344"/>
                    <a:pt x="742" y="343"/>
                    <a:pt x="743" y="341"/>
                  </a:cubicBezTo>
                  <a:cubicBezTo>
                    <a:pt x="746" y="344"/>
                    <a:pt x="757" y="339"/>
                    <a:pt x="758" y="347"/>
                  </a:cubicBezTo>
                  <a:cubicBezTo>
                    <a:pt x="762" y="346"/>
                    <a:pt x="769" y="350"/>
                    <a:pt x="772" y="351"/>
                  </a:cubicBezTo>
                  <a:cubicBezTo>
                    <a:pt x="778" y="352"/>
                    <a:pt x="787" y="349"/>
                    <a:pt x="790" y="355"/>
                  </a:cubicBezTo>
                  <a:cubicBezTo>
                    <a:pt x="794" y="360"/>
                    <a:pt x="788" y="377"/>
                    <a:pt x="789" y="386"/>
                  </a:cubicBezTo>
                  <a:cubicBezTo>
                    <a:pt x="790" y="391"/>
                    <a:pt x="794" y="391"/>
                    <a:pt x="793" y="397"/>
                  </a:cubicBezTo>
                  <a:cubicBezTo>
                    <a:pt x="789" y="397"/>
                    <a:pt x="784" y="397"/>
                    <a:pt x="781" y="396"/>
                  </a:cubicBezTo>
                  <a:cubicBezTo>
                    <a:pt x="778" y="397"/>
                    <a:pt x="777" y="400"/>
                    <a:pt x="775" y="402"/>
                  </a:cubicBezTo>
                  <a:cubicBezTo>
                    <a:pt x="772" y="398"/>
                    <a:pt x="769" y="401"/>
                    <a:pt x="766" y="403"/>
                  </a:cubicBezTo>
                  <a:cubicBezTo>
                    <a:pt x="766" y="400"/>
                    <a:pt x="763" y="398"/>
                    <a:pt x="765" y="396"/>
                  </a:cubicBezTo>
                  <a:cubicBezTo>
                    <a:pt x="753" y="391"/>
                    <a:pt x="738" y="403"/>
                    <a:pt x="730" y="405"/>
                  </a:cubicBezTo>
                  <a:cubicBezTo>
                    <a:pt x="737" y="401"/>
                    <a:pt x="737" y="394"/>
                    <a:pt x="742" y="389"/>
                  </a:cubicBezTo>
                  <a:cubicBezTo>
                    <a:pt x="733" y="390"/>
                    <a:pt x="723" y="401"/>
                    <a:pt x="716" y="405"/>
                  </a:cubicBezTo>
                  <a:cubicBezTo>
                    <a:pt x="710" y="409"/>
                    <a:pt x="701" y="412"/>
                    <a:pt x="694" y="416"/>
                  </a:cubicBezTo>
                  <a:cubicBezTo>
                    <a:pt x="691" y="418"/>
                    <a:pt x="687" y="420"/>
                    <a:pt x="684" y="422"/>
                  </a:cubicBezTo>
                  <a:cubicBezTo>
                    <a:pt x="681" y="423"/>
                    <a:pt x="676" y="424"/>
                    <a:pt x="675" y="428"/>
                  </a:cubicBezTo>
                  <a:cubicBezTo>
                    <a:pt x="678" y="427"/>
                    <a:pt x="685" y="424"/>
                    <a:pt x="688" y="427"/>
                  </a:cubicBezTo>
                  <a:cubicBezTo>
                    <a:pt x="682" y="431"/>
                    <a:pt x="682" y="435"/>
                    <a:pt x="676" y="439"/>
                  </a:cubicBezTo>
                  <a:cubicBezTo>
                    <a:pt x="669" y="444"/>
                    <a:pt x="656" y="442"/>
                    <a:pt x="654" y="450"/>
                  </a:cubicBezTo>
                  <a:cubicBezTo>
                    <a:pt x="658" y="449"/>
                    <a:pt x="661" y="447"/>
                    <a:pt x="666" y="448"/>
                  </a:cubicBezTo>
                  <a:cubicBezTo>
                    <a:pt x="666" y="450"/>
                    <a:pt x="665" y="452"/>
                    <a:pt x="664" y="453"/>
                  </a:cubicBezTo>
                  <a:cubicBezTo>
                    <a:pt x="686" y="441"/>
                    <a:pt x="703" y="418"/>
                    <a:pt x="726" y="409"/>
                  </a:cubicBezTo>
                  <a:cubicBezTo>
                    <a:pt x="722" y="423"/>
                    <a:pt x="708" y="427"/>
                    <a:pt x="701" y="437"/>
                  </a:cubicBezTo>
                  <a:cubicBezTo>
                    <a:pt x="703" y="447"/>
                    <a:pt x="696" y="454"/>
                    <a:pt x="694" y="460"/>
                  </a:cubicBezTo>
                  <a:cubicBezTo>
                    <a:pt x="692" y="468"/>
                    <a:pt x="695" y="478"/>
                    <a:pt x="694" y="482"/>
                  </a:cubicBezTo>
                  <a:cubicBezTo>
                    <a:pt x="694" y="485"/>
                    <a:pt x="692" y="488"/>
                    <a:pt x="692" y="491"/>
                  </a:cubicBezTo>
                  <a:cubicBezTo>
                    <a:pt x="695" y="504"/>
                    <a:pt x="708" y="497"/>
                    <a:pt x="717" y="499"/>
                  </a:cubicBezTo>
                  <a:cubicBezTo>
                    <a:pt x="713" y="504"/>
                    <a:pt x="718" y="508"/>
                    <a:pt x="719" y="513"/>
                  </a:cubicBezTo>
                  <a:cubicBezTo>
                    <a:pt x="719" y="517"/>
                    <a:pt x="715" y="518"/>
                    <a:pt x="714" y="521"/>
                  </a:cubicBezTo>
                  <a:cubicBezTo>
                    <a:pt x="716" y="526"/>
                    <a:pt x="716" y="534"/>
                    <a:pt x="722" y="536"/>
                  </a:cubicBezTo>
                  <a:cubicBezTo>
                    <a:pt x="721" y="538"/>
                    <a:pt x="718" y="540"/>
                    <a:pt x="717" y="543"/>
                  </a:cubicBezTo>
                  <a:cubicBezTo>
                    <a:pt x="704" y="544"/>
                    <a:pt x="693" y="556"/>
                    <a:pt x="680" y="561"/>
                  </a:cubicBezTo>
                  <a:cubicBezTo>
                    <a:pt x="679" y="567"/>
                    <a:pt x="673" y="568"/>
                    <a:pt x="672" y="574"/>
                  </a:cubicBezTo>
                  <a:cubicBezTo>
                    <a:pt x="680" y="578"/>
                    <a:pt x="686" y="584"/>
                    <a:pt x="692" y="589"/>
                  </a:cubicBezTo>
                  <a:cubicBezTo>
                    <a:pt x="695" y="584"/>
                    <a:pt x="703" y="582"/>
                    <a:pt x="699" y="574"/>
                  </a:cubicBezTo>
                  <a:cubicBezTo>
                    <a:pt x="705" y="572"/>
                    <a:pt x="711" y="569"/>
                    <a:pt x="714" y="564"/>
                  </a:cubicBezTo>
                  <a:cubicBezTo>
                    <a:pt x="711" y="564"/>
                    <a:pt x="709" y="564"/>
                    <a:pt x="709" y="562"/>
                  </a:cubicBezTo>
                  <a:cubicBezTo>
                    <a:pt x="715" y="558"/>
                    <a:pt x="724" y="557"/>
                    <a:pt x="731" y="560"/>
                  </a:cubicBezTo>
                  <a:cubicBezTo>
                    <a:pt x="737" y="557"/>
                    <a:pt x="736" y="547"/>
                    <a:pt x="741" y="543"/>
                  </a:cubicBezTo>
                  <a:cubicBezTo>
                    <a:pt x="745" y="544"/>
                    <a:pt x="749" y="544"/>
                    <a:pt x="752" y="541"/>
                  </a:cubicBezTo>
                  <a:cubicBezTo>
                    <a:pt x="762" y="543"/>
                    <a:pt x="763" y="554"/>
                    <a:pt x="772" y="558"/>
                  </a:cubicBezTo>
                  <a:cubicBezTo>
                    <a:pt x="773" y="555"/>
                    <a:pt x="770" y="555"/>
                    <a:pt x="771" y="552"/>
                  </a:cubicBezTo>
                  <a:cubicBezTo>
                    <a:pt x="779" y="551"/>
                    <a:pt x="776" y="546"/>
                    <a:pt x="774" y="541"/>
                  </a:cubicBezTo>
                  <a:cubicBezTo>
                    <a:pt x="781" y="529"/>
                    <a:pt x="787" y="545"/>
                    <a:pt x="793" y="549"/>
                  </a:cubicBezTo>
                  <a:cubicBezTo>
                    <a:pt x="794" y="553"/>
                    <a:pt x="792" y="554"/>
                    <a:pt x="792" y="557"/>
                  </a:cubicBezTo>
                  <a:cubicBezTo>
                    <a:pt x="796" y="559"/>
                    <a:pt x="800" y="559"/>
                    <a:pt x="803" y="560"/>
                  </a:cubicBezTo>
                  <a:cubicBezTo>
                    <a:pt x="804" y="569"/>
                    <a:pt x="794" y="570"/>
                    <a:pt x="787" y="567"/>
                  </a:cubicBezTo>
                  <a:cubicBezTo>
                    <a:pt x="783" y="570"/>
                    <a:pt x="783" y="577"/>
                    <a:pt x="775" y="576"/>
                  </a:cubicBezTo>
                  <a:cubicBezTo>
                    <a:pt x="772" y="563"/>
                    <a:pt x="760" y="570"/>
                    <a:pt x="749" y="567"/>
                  </a:cubicBezTo>
                  <a:cubicBezTo>
                    <a:pt x="749" y="569"/>
                    <a:pt x="747" y="571"/>
                    <a:pt x="747" y="573"/>
                  </a:cubicBezTo>
                  <a:cubicBezTo>
                    <a:pt x="752" y="574"/>
                    <a:pt x="756" y="576"/>
                    <a:pt x="759" y="579"/>
                  </a:cubicBezTo>
                  <a:cubicBezTo>
                    <a:pt x="759" y="582"/>
                    <a:pt x="758" y="583"/>
                    <a:pt x="758" y="585"/>
                  </a:cubicBezTo>
                  <a:cubicBezTo>
                    <a:pt x="763" y="587"/>
                    <a:pt x="763" y="593"/>
                    <a:pt x="765" y="597"/>
                  </a:cubicBezTo>
                  <a:cubicBezTo>
                    <a:pt x="751" y="601"/>
                    <a:pt x="739" y="606"/>
                    <a:pt x="732" y="617"/>
                  </a:cubicBezTo>
                  <a:cubicBezTo>
                    <a:pt x="727" y="617"/>
                    <a:pt x="722" y="620"/>
                    <a:pt x="719" y="624"/>
                  </a:cubicBezTo>
                  <a:cubicBezTo>
                    <a:pt x="723" y="624"/>
                    <a:pt x="726" y="624"/>
                    <a:pt x="727" y="626"/>
                  </a:cubicBezTo>
                  <a:cubicBezTo>
                    <a:pt x="723" y="629"/>
                    <a:pt x="713" y="627"/>
                    <a:pt x="713" y="633"/>
                  </a:cubicBezTo>
                  <a:cubicBezTo>
                    <a:pt x="715" y="635"/>
                    <a:pt x="720" y="635"/>
                    <a:pt x="719" y="640"/>
                  </a:cubicBezTo>
                  <a:cubicBezTo>
                    <a:pt x="712" y="640"/>
                    <a:pt x="706" y="632"/>
                    <a:pt x="700" y="637"/>
                  </a:cubicBezTo>
                  <a:cubicBezTo>
                    <a:pt x="699" y="641"/>
                    <a:pt x="702" y="642"/>
                    <a:pt x="703" y="645"/>
                  </a:cubicBezTo>
                  <a:cubicBezTo>
                    <a:pt x="702" y="646"/>
                    <a:pt x="699" y="645"/>
                    <a:pt x="699" y="648"/>
                  </a:cubicBezTo>
                  <a:cubicBezTo>
                    <a:pt x="704" y="655"/>
                    <a:pt x="708" y="662"/>
                    <a:pt x="710" y="669"/>
                  </a:cubicBezTo>
                  <a:cubicBezTo>
                    <a:pt x="707" y="670"/>
                    <a:pt x="707" y="672"/>
                    <a:pt x="706" y="674"/>
                  </a:cubicBezTo>
                  <a:cubicBezTo>
                    <a:pt x="707" y="676"/>
                    <a:pt x="709" y="677"/>
                    <a:pt x="710" y="680"/>
                  </a:cubicBezTo>
                  <a:cubicBezTo>
                    <a:pt x="705" y="689"/>
                    <a:pt x="714" y="699"/>
                    <a:pt x="717" y="706"/>
                  </a:cubicBezTo>
                  <a:cubicBezTo>
                    <a:pt x="717" y="708"/>
                    <a:pt x="715" y="708"/>
                    <a:pt x="715" y="711"/>
                  </a:cubicBezTo>
                  <a:cubicBezTo>
                    <a:pt x="721" y="722"/>
                    <a:pt x="730" y="728"/>
                    <a:pt x="745" y="729"/>
                  </a:cubicBezTo>
                  <a:cubicBezTo>
                    <a:pt x="746" y="732"/>
                    <a:pt x="748" y="734"/>
                    <a:pt x="750" y="736"/>
                  </a:cubicBezTo>
                  <a:cubicBezTo>
                    <a:pt x="755" y="737"/>
                    <a:pt x="754" y="732"/>
                    <a:pt x="758" y="732"/>
                  </a:cubicBezTo>
                  <a:cubicBezTo>
                    <a:pt x="758" y="735"/>
                    <a:pt x="758" y="738"/>
                    <a:pt x="757" y="740"/>
                  </a:cubicBezTo>
                  <a:cubicBezTo>
                    <a:pt x="762" y="747"/>
                    <a:pt x="776" y="746"/>
                    <a:pt x="782" y="753"/>
                  </a:cubicBezTo>
                  <a:cubicBezTo>
                    <a:pt x="784" y="757"/>
                    <a:pt x="779" y="762"/>
                    <a:pt x="782" y="766"/>
                  </a:cubicBezTo>
                  <a:cubicBezTo>
                    <a:pt x="787" y="767"/>
                    <a:pt x="787" y="764"/>
                    <a:pt x="791" y="764"/>
                  </a:cubicBezTo>
                  <a:cubicBezTo>
                    <a:pt x="789" y="745"/>
                    <a:pt x="819" y="751"/>
                    <a:pt x="815" y="764"/>
                  </a:cubicBezTo>
                  <a:cubicBezTo>
                    <a:pt x="823" y="767"/>
                    <a:pt x="830" y="773"/>
                    <a:pt x="830" y="780"/>
                  </a:cubicBezTo>
                  <a:cubicBezTo>
                    <a:pt x="829" y="792"/>
                    <a:pt x="810" y="795"/>
                    <a:pt x="808" y="806"/>
                  </a:cubicBezTo>
                  <a:cubicBezTo>
                    <a:pt x="796" y="809"/>
                    <a:pt x="786" y="814"/>
                    <a:pt x="777" y="820"/>
                  </a:cubicBezTo>
                  <a:cubicBezTo>
                    <a:pt x="779" y="826"/>
                    <a:pt x="771" y="828"/>
                    <a:pt x="769" y="833"/>
                  </a:cubicBezTo>
                  <a:cubicBezTo>
                    <a:pt x="768" y="836"/>
                    <a:pt x="769" y="839"/>
                    <a:pt x="768" y="842"/>
                  </a:cubicBezTo>
                  <a:cubicBezTo>
                    <a:pt x="767" y="845"/>
                    <a:pt x="764" y="847"/>
                    <a:pt x="763" y="850"/>
                  </a:cubicBezTo>
                  <a:cubicBezTo>
                    <a:pt x="760" y="869"/>
                    <a:pt x="776" y="876"/>
                    <a:pt x="790" y="882"/>
                  </a:cubicBezTo>
                  <a:cubicBezTo>
                    <a:pt x="790" y="885"/>
                    <a:pt x="788" y="885"/>
                    <a:pt x="787" y="887"/>
                  </a:cubicBezTo>
                  <a:cubicBezTo>
                    <a:pt x="789" y="890"/>
                    <a:pt x="794" y="888"/>
                    <a:pt x="795" y="891"/>
                  </a:cubicBezTo>
                  <a:cubicBezTo>
                    <a:pt x="794" y="897"/>
                    <a:pt x="803" y="903"/>
                    <a:pt x="807" y="903"/>
                  </a:cubicBezTo>
                  <a:cubicBezTo>
                    <a:pt x="815" y="902"/>
                    <a:pt x="815" y="885"/>
                    <a:pt x="821" y="882"/>
                  </a:cubicBezTo>
                  <a:cubicBezTo>
                    <a:pt x="826" y="881"/>
                    <a:pt x="832" y="880"/>
                    <a:pt x="837" y="877"/>
                  </a:cubicBezTo>
                  <a:cubicBezTo>
                    <a:pt x="839" y="875"/>
                    <a:pt x="836" y="870"/>
                    <a:pt x="840" y="869"/>
                  </a:cubicBezTo>
                  <a:cubicBezTo>
                    <a:pt x="843" y="868"/>
                    <a:pt x="844" y="870"/>
                    <a:pt x="846" y="870"/>
                  </a:cubicBezTo>
                  <a:cubicBezTo>
                    <a:pt x="849" y="868"/>
                    <a:pt x="848" y="862"/>
                    <a:pt x="853" y="861"/>
                  </a:cubicBezTo>
                  <a:cubicBezTo>
                    <a:pt x="857" y="862"/>
                    <a:pt x="859" y="866"/>
                    <a:pt x="864" y="865"/>
                  </a:cubicBezTo>
                  <a:cubicBezTo>
                    <a:pt x="866" y="863"/>
                    <a:pt x="865" y="857"/>
                    <a:pt x="868" y="856"/>
                  </a:cubicBezTo>
                  <a:cubicBezTo>
                    <a:pt x="872" y="855"/>
                    <a:pt x="875" y="856"/>
                    <a:pt x="876" y="859"/>
                  </a:cubicBezTo>
                  <a:cubicBezTo>
                    <a:pt x="873" y="869"/>
                    <a:pt x="874" y="883"/>
                    <a:pt x="879" y="890"/>
                  </a:cubicBezTo>
                  <a:cubicBezTo>
                    <a:pt x="874" y="893"/>
                    <a:pt x="877" y="903"/>
                    <a:pt x="872" y="906"/>
                  </a:cubicBezTo>
                  <a:cubicBezTo>
                    <a:pt x="871" y="904"/>
                    <a:pt x="868" y="904"/>
                    <a:pt x="865" y="904"/>
                  </a:cubicBezTo>
                  <a:cubicBezTo>
                    <a:pt x="865" y="912"/>
                    <a:pt x="858" y="912"/>
                    <a:pt x="857" y="918"/>
                  </a:cubicBezTo>
                  <a:cubicBezTo>
                    <a:pt x="857" y="920"/>
                    <a:pt x="860" y="920"/>
                    <a:pt x="859" y="923"/>
                  </a:cubicBezTo>
                  <a:cubicBezTo>
                    <a:pt x="857" y="926"/>
                    <a:pt x="857" y="920"/>
                    <a:pt x="854" y="921"/>
                  </a:cubicBezTo>
                  <a:cubicBezTo>
                    <a:pt x="853" y="924"/>
                    <a:pt x="851" y="926"/>
                    <a:pt x="849" y="928"/>
                  </a:cubicBezTo>
                  <a:cubicBezTo>
                    <a:pt x="846" y="927"/>
                    <a:pt x="845" y="925"/>
                    <a:pt x="841" y="925"/>
                  </a:cubicBezTo>
                  <a:cubicBezTo>
                    <a:pt x="838" y="926"/>
                    <a:pt x="837" y="930"/>
                    <a:pt x="834" y="933"/>
                  </a:cubicBezTo>
                  <a:cubicBezTo>
                    <a:pt x="829" y="936"/>
                    <a:pt x="821" y="936"/>
                    <a:pt x="816" y="939"/>
                  </a:cubicBezTo>
                  <a:cubicBezTo>
                    <a:pt x="808" y="946"/>
                    <a:pt x="814" y="958"/>
                    <a:pt x="808" y="969"/>
                  </a:cubicBezTo>
                  <a:cubicBezTo>
                    <a:pt x="801" y="970"/>
                    <a:pt x="797" y="974"/>
                    <a:pt x="798" y="983"/>
                  </a:cubicBezTo>
                  <a:cubicBezTo>
                    <a:pt x="813" y="987"/>
                    <a:pt x="826" y="974"/>
                    <a:pt x="838" y="969"/>
                  </a:cubicBezTo>
                  <a:cubicBezTo>
                    <a:pt x="838" y="966"/>
                    <a:pt x="838" y="964"/>
                    <a:pt x="839" y="962"/>
                  </a:cubicBezTo>
                  <a:cubicBezTo>
                    <a:pt x="843" y="963"/>
                    <a:pt x="844" y="962"/>
                    <a:pt x="846" y="960"/>
                  </a:cubicBezTo>
                  <a:cubicBezTo>
                    <a:pt x="846" y="956"/>
                    <a:pt x="845" y="950"/>
                    <a:pt x="849" y="949"/>
                  </a:cubicBezTo>
                  <a:cubicBezTo>
                    <a:pt x="851" y="949"/>
                    <a:pt x="852" y="951"/>
                    <a:pt x="855" y="950"/>
                  </a:cubicBezTo>
                  <a:cubicBezTo>
                    <a:pt x="857" y="935"/>
                    <a:pt x="868" y="928"/>
                    <a:pt x="877" y="920"/>
                  </a:cubicBezTo>
                  <a:cubicBezTo>
                    <a:pt x="881" y="919"/>
                    <a:pt x="880" y="923"/>
                    <a:pt x="883" y="923"/>
                  </a:cubicBezTo>
                  <a:cubicBezTo>
                    <a:pt x="887" y="909"/>
                    <a:pt x="885" y="896"/>
                    <a:pt x="886" y="882"/>
                  </a:cubicBezTo>
                  <a:cubicBezTo>
                    <a:pt x="889" y="881"/>
                    <a:pt x="889" y="883"/>
                    <a:pt x="892" y="883"/>
                  </a:cubicBezTo>
                  <a:cubicBezTo>
                    <a:pt x="893" y="877"/>
                    <a:pt x="891" y="875"/>
                    <a:pt x="889" y="872"/>
                  </a:cubicBezTo>
                  <a:cubicBezTo>
                    <a:pt x="904" y="858"/>
                    <a:pt x="906" y="832"/>
                    <a:pt x="922" y="819"/>
                  </a:cubicBezTo>
                  <a:cubicBezTo>
                    <a:pt x="922" y="823"/>
                    <a:pt x="921" y="825"/>
                    <a:pt x="921" y="827"/>
                  </a:cubicBezTo>
                  <a:cubicBezTo>
                    <a:pt x="929" y="832"/>
                    <a:pt x="935" y="841"/>
                    <a:pt x="947" y="838"/>
                  </a:cubicBezTo>
                  <a:cubicBezTo>
                    <a:pt x="945" y="832"/>
                    <a:pt x="950" y="824"/>
                    <a:pt x="947" y="817"/>
                  </a:cubicBezTo>
                  <a:cubicBezTo>
                    <a:pt x="954" y="813"/>
                    <a:pt x="954" y="801"/>
                    <a:pt x="966" y="802"/>
                  </a:cubicBezTo>
                  <a:cubicBezTo>
                    <a:pt x="967" y="799"/>
                    <a:pt x="965" y="799"/>
                    <a:pt x="965" y="797"/>
                  </a:cubicBezTo>
                  <a:cubicBezTo>
                    <a:pt x="973" y="797"/>
                    <a:pt x="972" y="788"/>
                    <a:pt x="981" y="789"/>
                  </a:cubicBezTo>
                  <a:cubicBezTo>
                    <a:pt x="980" y="782"/>
                    <a:pt x="985" y="782"/>
                    <a:pt x="988" y="780"/>
                  </a:cubicBezTo>
                  <a:cubicBezTo>
                    <a:pt x="988" y="777"/>
                    <a:pt x="985" y="771"/>
                    <a:pt x="989" y="770"/>
                  </a:cubicBezTo>
                  <a:cubicBezTo>
                    <a:pt x="992" y="774"/>
                    <a:pt x="996" y="775"/>
                    <a:pt x="1002" y="772"/>
                  </a:cubicBezTo>
                  <a:cubicBezTo>
                    <a:pt x="1002" y="773"/>
                    <a:pt x="1002" y="775"/>
                    <a:pt x="1002" y="776"/>
                  </a:cubicBezTo>
                  <a:cubicBezTo>
                    <a:pt x="1006" y="776"/>
                    <a:pt x="1010" y="776"/>
                    <a:pt x="1013" y="775"/>
                  </a:cubicBezTo>
                  <a:cubicBezTo>
                    <a:pt x="1015" y="777"/>
                    <a:pt x="1013" y="778"/>
                    <a:pt x="1013" y="781"/>
                  </a:cubicBezTo>
                  <a:cubicBezTo>
                    <a:pt x="1016" y="781"/>
                    <a:pt x="1018" y="781"/>
                    <a:pt x="1021" y="784"/>
                  </a:cubicBezTo>
                  <a:cubicBezTo>
                    <a:pt x="1023" y="781"/>
                    <a:pt x="1024" y="778"/>
                    <a:pt x="1027" y="777"/>
                  </a:cubicBezTo>
                  <a:cubicBezTo>
                    <a:pt x="1031" y="781"/>
                    <a:pt x="1034" y="784"/>
                    <a:pt x="1039" y="787"/>
                  </a:cubicBezTo>
                  <a:cubicBezTo>
                    <a:pt x="1038" y="789"/>
                    <a:pt x="1036" y="791"/>
                    <a:pt x="1036" y="794"/>
                  </a:cubicBezTo>
                  <a:cubicBezTo>
                    <a:pt x="1039" y="799"/>
                    <a:pt x="1043" y="806"/>
                    <a:pt x="1050" y="804"/>
                  </a:cubicBezTo>
                  <a:cubicBezTo>
                    <a:pt x="1048" y="805"/>
                    <a:pt x="1048" y="806"/>
                    <a:pt x="1050" y="808"/>
                  </a:cubicBezTo>
                  <a:cubicBezTo>
                    <a:pt x="1059" y="810"/>
                    <a:pt x="1063" y="818"/>
                    <a:pt x="1067" y="826"/>
                  </a:cubicBezTo>
                  <a:cubicBezTo>
                    <a:pt x="1074" y="829"/>
                    <a:pt x="1078" y="835"/>
                    <a:pt x="1079" y="843"/>
                  </a:cubicBezTo>
                  <a:cubicBezTo>
                    <a:pt x="1084" y="843"/>
                    <a:pt x="1086" y="844"/>
                    <a:pt x="1090" y="844"/>
                  </a:cubicBezTo>
                  <a:cubicBezTo>
                    <a:pt x="1091" y="847"/>
                    <a:pt x="1093" y="848"/>
                    <a:pt x="1093" y="853"/>
                  </a:cubicBezTo>
                  <a:cubicBezTo>
                    <a:pt x="1105" y="852"/>
                    <a:pt x="1097" y="864"/>
                    <a:pt x="1101" y="870"/>
                  </a:cubicBezTo>
                  <a:cubicBezTo>
                    <a:pt x="1099" y="872"/>
                    <a:pt x="1098" y="875"/>
                    <a:pt x="1096" y="877"/>
                  </a:cubicBezTo>
                  <a:cubicBezTo>
                    <a:pt x="1097" y="893"/>
                    <a:pt x="1097" y="901"/>
                    <a:pt x="1094" y="915"/>
                  </a:cubicBezTo>
                  <a:cubicBezTo>
                    <a:pt x="1097" y="917"/>
                    <a:pt x="1101" y="918"/>
                    <a:pt x="1102" y="921"/>
                  </a:cubicBezTo>
                  <a:cubicBezTo>
                    <a:pt x="1104" y="924"/>
                    <a:pt x="1102" y="923"/>
                    <a:pt x="1101" y="927"/>
                  </a:cubicBezTo>
                  <a:cubicBezTo>
                    <a:pt x="1103" y="931"/>
                    <a:pt x="1111" y="928"/>
                    <a:pt x="1113" y="933"/>
                  </a:cubicBezTo>
                  <a:cubicBezTo>
                    <a:pt x="1113" y="935"/>
                    <a:pt x="1113" y="938"/>
                    <a:pt x="1113" y="940"/>
                  </a:cubicBezTo>
                  <a:cubicBezTo>
                    <a:pt x="1117" y="940"/>
                    <a:pt x="1118" y="944"/>
                    <a:pt x="1122" y="943"/>
                  </a:cubicBezTo>
                  <a:cubicBezTo>
                    <a:pt x="1127" y="936"/>
                    <a:pt x="1137" y="929"/>
                    <a:pt x="1140" y="921"/>
                  </a:cubicBezTo>
                  <a:cubicBezTo>
                    <a:pt x="1141" y="917"/>
                    <a:pt x="1139" y="913"/>
                    <a:pt x="1141" y="909"/>
                  </a:cubicBezTo>
                  <a:cubicBezTo>
                    <a:pt x="1145" y="898"/>
                    <a:pt x="1161" y="891"/>
                    <a:pt x="1158" y="872"/>
                  </a:cubicBezTo>
                  <a:cubicBezTo>
                    <a:pt x="1166" y="867"/>
                    <a:pt x="1167" y="856"/>
                    <a:pt x="1175" y="851"/>
                  </a:cubicBezTo>
                  <a:cubicBezTo>
                    <a:pt x="1176" y="848"/>
                    <a:pt x="1174" y="848"/>
                    <a:pt x="1174" y="845"/>
                  </a:cubicBezTo>
                  <a:cubicBezTo>
                    <a:pt x="1184" y="835"/>
                    <a:pt x="1186" y="809"/>
                    <a:pt x="1180" y="793"/>
                  </a:cubicBezTo>
                  <a:cubicBezTo>
                    <a:pt x="1181" y="790"/>
                    <a:pt x="1186" y="791"/>
                    <a:pt x="1186" y="787"/>
                  </a:cubicBezTo>
                  <a:cubicBezTo>
                    <a:pt x="1185" y="783"/>
                    <a:pt x="1179" y="780"/>
                    <a:pt x="1180" y="777"/>
                  </a:cubicBezTo>
                  <a:cubicBezTo>
                    <a:pt x="1186" y="778"/>
                    <a:pt x="1188" y="783"/>
                    <a:pt x="1188" y="790"/>
                  </a:cubicBezTo>
                  <a:cubicBezTo>
                    <a:pt x="1200" y="804"/>
                    <a:pt x="1219" y="790"/>
                    <a:pt x="1222" y="776"/>
                  </a:cubicBezTo>
                  <a:cubicBezTo>
                    <a:pt x="1217" y="773"/>
                    <a:pt x="1204" y="773"/>
                    <a:pt x="1206" y="766"/>
                  </a:cubicBezTo>
                  <a:cubicBezTo>
                    <a:pt x="1210" y="770"/>
                    <a:pt x="1219" y="770"/>
                    <a:pt x="1223" y="766"/>
                  </a:cubicBezTo>
                  <a:cubicBezTo>
                    <a:pt x="1223" y="764"/>
                    <a:pt x="1223" y="762"/>
                    <a:pt x="1223" y="760"/>
                  </a:cubicBezTo>
                  <a:cubicBezTo>
                    <a:pt x="1226" y="759"/>
                    <a:pt x="1228" y="758"/>
                    <a:pt x="1231" y="758"/>
                  </a:cubicBezTo>
                  <a:cubicBezTo>
                    <a:pt x="1231" y="751"/>
                    <a:pt x="1237" y="749"/>
                    <a:pt x="1243" y="748"/>
                  </a:cubicBezTo>
                  <a:cubicBezTo>
                    <a:pt x="1245" y="745"/>
                    <a:pt x="1245" y="739"/>
                    <a:pt x="1248" y="737"/>
                  </a:cubicBezTo>
                  <a:cubicBezTo>
                    <a:pt x="1258" y="737"/>
                    <a:pt x="1268" y="740"/>
                    <a:pt x="1278" y="740"/>
                  </a:cubicBezTo>
                  <a:cubicBezTo>
                    <a:pt x="1280" y="740"/>
                    <a:pt x="1283" y="738"/>
                    <a:pt x="1285" y="738"/>
                  </a:cubicBezTo>
                  <a:cubicBezTo>
                    <a:pt x="1288" y="738"/>
                    <a:pt x="1289" y="740"/>
                    <a:pt x="1291" y="740"/>
                  </a:cubicBezTo>
                  <a:cubicBezTo>
                    <a:pt x="1294" y="739"/>
                    <a:pt x="1297" y="735"/>
                    <a:pt x="1300" y="735"/>
                  </a:cubicBezTo>
                  <a:cubicBezTo>
                    <a:pt x="1300" y="735"/>
                    <a:pt x="1302" y="736"/>
                    <a:pt x="1304" y="736"/>
                  </a:cubicBezTo>
                  <a:cubicBezTo>
                    <a:pt x="1306" y="735"/>
                    <a:pt x="1307" y="732"/>
                    <a:pt x="1310" y="731"/>
                  </a:cubicBezTo>
                  <a:cubicBezTo>
                    <a:pt x="1314" y="729"/>
                    <a:pt x="1320" y="729"/>
                    <a:pt x="1323" y="726"/>
                  </a:cubicBezTo>
                  <a:cubicBezTo>
                    <a:pt x="1323" y="719"/>
                    <a:pt x="1322" y="711"/>
                    <a:pt x="1328" y="710"/>
                  </a:cubicBezTo>
                  <a:cubicBezTo>
                    <a:pt x="1335" y="711"/>
                    <a:pt x="1339" y="717"/>
                    <a:pt x="1345" y="716"/>
                  </a:cubicBezTo>
                  <a:cubicBezTo>
                    <a:pt x="1352" y="714"/>
                    <a:pt x="1352" y="702"/>
                    <a:pt x="1358" y="698"/>
                  </a:cubicBezTo>
                  <a:cubicBezTo>
                    <a:pt x="1361" y="697"/>
                    <a:pt x="1364" y="700"/>
                    <a:pt x="1365" y="698"/>
                  </a:cubicBezTo>
                  <a:cubicBezTo>
                    <a:pt x="1368" y="687"/>
                    <a:pt x="1367" y="671"/>
                    <a:pt x="1374" y="663"/>
                  </a:cubicBezTo>
                  <a:cubicBezTo>
                    <a:pt x="1377" y="668"/>
                    <a:pt x="1381" y="670"/>
                    <a:pt x="1386" y="671"/>
                  </a:cubicBezTo>
                  <a:cubicBezTo>
                    <a:pt x="1381" y="682"/>
                    <a:pt x="1386" y="695"/>
                    <a:pt x="1379" y="704"/>
                  </a:cubicBezTo>
                  <a:cubicBezTo>
                    <a:pt x="1382" y="715"/>
                    <a:pt x="1376" y="719"/>
                    <a:pt x="1375" y="728"/>
                  </a:cubicBezTo>
                  <a:cubicBezTo>
                    <a:pt x="1371" y="724"/>
                    <a:pt x="1373" y="714"/>
                    <a:pt x="1367" y="713"/>
                  </a:cubicBezTo>
                  <a:cubicBezTo>
                    <a:pt x="1359" y="723"/>
                    <a:pt x="1377" y="734"/>
                    <a:pt x="1368" y="741"/>
                  </a:cubicBezTo>
                  <a:cubicBezTo>
                    <a:pt x="1361" y="739"/>
                    <a:pt x="1358" y="742"/>
                    <a:pt x="1350" y="742"/>
                  </a:cubicBezTo>
                  <a:cubicBezTo>
                    <a:pt x="1347" y="730"/>
                    <a:pt x="1335" y="726"/>
                    <a:pt x="1329" y="717"/>
                  </a:cubicBezTo>
                  <a:cubicBezTo>
                    <a:pt x="1328" y="725"/>
                    <a:pt x="1332" y="726"/>
                    <a:pt x="1332" y="731"/>
                  </a:cubicBezTo>
                  <a:cubicBezTo>
                    <a:pt x="1332" y="749"/>
                    <a:pt x="1318" y="745"/>
                    <a:pt x="1311" y="755"/>
                  </a:cubicBezTo>
                  <a:cubicBezTo>
                    <a:pt x="1307" y="760"/>
                    <a:pt x="1308" y="767"/>
                    <a:pt x="1303" y="770"/>
                  </a:cubicBezTo>
                  <a:cubicBezTo>
                    <a:pt x="1302" y="783"/>
                    <a:pt x="1314" y="784"/>
                    <a:pt x="1314" y="795"/>
                  </a:cubicBezTo>
                  <a:cubicBezTo>
                    <a:pt x="1318" y="797"/>
                    <a:pt x="1318" y="795"/>
                    <a:pt x="1321" y="795"/>
                  </a:cubicBezTo>
                  <a:cubicBezTo>
                    <a:pt x="1320" y="809"/>
                    <a:pt x="1333" y="809"/>
                    <a:pt x="1336" y="819"/>
                  </a:cubicBezTo>
                  <a:cubicBezTo>
                    <a:pt x="1340" y="819"/>
                    <a:pt x="1341" y="821"/>
                    <a:pt x="1345" y="821"/>
                  </a:cubicBezTo>
                  <a:cubicBezTo>
                    <a:pt x="1345" y="824"/>
                    <a:pt x="1346" y="827"/>
                    <a:pt x="1347" y="829"/>
                  </a:cubicBezTo>
                  <a:cubicBezTo>
                    <a:pt x="1360" y="832"/>
                    <a:pt x="1374" y="834"/>
                    <a:pt x="1376" y="847"/>
                  </a:cubicBezTo>
                  <a:cubicBezTo>
                    <a:pt x="1402" y="843"/>
                    <a:pt x="1406" y="874"/>
                    <a:pt x="1433" y="863"/>
                  </a:cubicBezTo>
                  <a:cubicBezTo>
                    <a:pt x="1434" y="866"/>
                    <a:pt x="1435" y="870"/>
                    <a:pt x="1438" y="871"/>
                  </a:cubicBezTo>
                  <a:cubicBezTo>
                    <a:pt x="1441" y="871"/>
                    <a:pt x="1444" y="869"/>
                    <a:pt x="1446" y="868"/>
                  </a:cubicBezTo>
                  <a:cubicBezTo>
                    <a:pt x="1454" y="856"/>
                    <a:pt x="1446" y="841"/>
                    <a:pt x="1451" y="829"/>
                  </a:cubicBezTo>
                  <a:cubicBezTo>
                    <a:pt x="1444" y="808"/>
                    <a:pt x="1457" y="788"/>
                    <a:pt x="1458" y="765"/>
                  </a:cubicBezTo>
                  <a:cubicBezTo>
                    <a:pt x="1459" y="764"/>
                    <a:pt x="1463" y="765"/>
                    <a:pt x="1462" y="762"/>
                  </a:cubicBezTo>
                  <a:cubicBezTo>
                    <a:pt x="1470" y="747"/>
                    <a:pt x="1453" y="720"/>
                    <a:pt x="1468" y="713"/>
                  </a:cubicBezTo>
                  <a:cubicBezTo>
                    <a:pt x="1467" y="689"/>
                    <a:pt x="1471" y="664"/>
                    <a:pt x="1469" y="646"/>
                  </a:cubicBezTo>
                  <a:cubicBezTo>
                    <a:pt x="1471" y="651"/>
                    <a:pt x="1470" y="659"/>
                    <a:pt x="1475" y="661"/>
                  </a:cubicBezTo>
                  <a:cubicBezTo>
                    <a:pt x="1477" y="661"/>
                    <a:pt x="1474" y="656"/>
                    <a:pt x="1477" y="656"/>
                  </a:cubicBezTo>
                  <a:cubicBezTo>
                    <a:pt x="1476" y="673"/>
                    <a:pt x="1482" y="693"/>
                    <a:pt x="1478" y="708"/>
                  </a:cubicBezTo>
                  <a:cubicBezTo>
                    <a:pt x="1485" y="717"/>
                    <a:pt x="1478" y="727"/>
                    <a:pt x="1477" y="736"/>
                  </a:cubicBezTo>
                  <a:cubicBezTo>
                    <a:pt x="1475" y="749"/>
                    <a:pt x="1482" y="764"/>
                    <a:pt x="1481" y="780"/>
                  </a:cubicBezTo>
                  <a:cubicBezTo>
                    <a:pt x="1481" y="781"/>
                    <a:pt x="1478" y="781"/>
                    <a:pt x="1478" y="782"/>
                  </a:cubicBezTo>
                  <a:cubicBezTo>
                    <a:pt x="1469" y="801"/>
                    <a:pt x="1480" y="833"/>
                    <a:pt x="1460" y="842"/>
                  </a:cubicBezTo>
                  <a:cubicBezTo>
                    <a:pt x="1460" y="845"/>
                    <a:pt x="1460" y="848"/>
                    <a:pt x="1460" y="851"/>
                  </a:cubicBezTo>
                  <a:cubicBezTo>
                    <a:pt x="1454" y="858"/>
                    <a:pt x="1451" y="867"/>
                    <a:pt x="1447" y="877"/>
                  </a:cubicBezTo>
                  <a:cubicBezTo>
                    <a:pt x="1448" y="879"/>
                    <a:pt x="1450" y="881"/>
                    <a:pt x="1451" y="884"/>
                  </a:cubicBezTo>
                  <a:cubicBezTo>
                    <a:pt x="1446" y="892"/>
                    <a:pt x="1441" y="909"/>
                    <a:pt x="1429" y="898"/>
                  </a:cubicBezTo>
                  <a:cubicBezTo>
                    <a:pt x="1425" y="897"/>
                    <a:pt x="1426" y="901"/>
                    <a:pt x="1423" y="901"/>
                  </a:cubicBezTo>
                  <a:cubicBezTo>
                    <a:pt x="1421" y="899"/>
                    <a:pt x="1419" y="897"/>
                    <a:pt x="1417" y="895"/>
                  </a:cubicBezTo>
                  <a:cubicBezTo>
                    <a:pt x="1411" y="900"/>
                    <a:pt x="1406" y="893"/>
                    <a:pt x="1395" y="896"/>
                  </a:cubicBezTo>
                  <a:cubicBezTo>
                    <a:pt x="1392" y="895"/>
                    <a:pt x="1391" y="890"/>
                    <a:pt x="1387" y="889"/>
                  </a:cubicBezTo>
                  <a:cubicBezTo>
                    <a:pt x="1387" y="890"/>
                    <a:pt x="1386" y="890"/>
                    <a:pt x="1385" y="890"/>
                  </a:cubicBezTo>
                  <a:cubicBezTo>
                    <a:pt x="1383" y="904"/>
                    <a:pt x="1389" y="912"/>
                    <a:pt x="1387" y="929"/>
                  </a:cubicBezTo>
                  <a:cubicBezTo>
                    <a:pt x="1392" y="936"/>
                    <a:pt x="1397" y="946"/>
                    <a:pt x="1399" y="954"/>
                  </a:cubicBezTo>
                  <a:cubicBezTo>
                    <a:pt x="1401" y="962"/>
                    <a:pt x="1401" y="965"/>
                    <a:pt x="1404" y="972"/>
                  </a:cubicBezTo>
                  <a:cubicBezTo>
                    <a:pt x="1405" y="976"/>
                    <a:pt x="1406" y="981"/>
                    <a:pt x="1408" y="984"/>
                  </a:cubicBezTo>
                  <a:cubicBezTo>
                    <a:pt x="1416" y="1004"/>
                    <a:pt x="1431" y="1011"/>
                    <a:pt x="1440" y="1029"/>
                  </a:cubicBezTo>
                  <a:cubicBezTo>
                    <a:pt x="1444" y="1036"/>
                    <a:pt x="1449" y="1045"/>
                    <a:pt x="1450" y="1055"/>
                  </a:cubicBezTo>
                  <a:cubicBezTo>
                    <a:pt x="1451" y="1057"/>
                    <a:pt x="1454" y="1057"/>
                    <a:pt x="1455" y="1059"/>
                  </a:cubicBezTo>
                  <a:cubicBezTo>
                    <a:pt x="1453" y="1063"/>
                    <a:pt x="1456" y="1064"/>
                    <a:pt x="1458" y="1066"/>
                  </a:cubicBezTo>
                  <a:cubicBezTo>
                    <a:pt x="1456" y="1083"/>
                    <a:pt x="1467" y="1108"/>
                    <a:pt x="1451" y="1119"/>
                  </a:cubicBezTo>
                  <a:cubicBezTo>
                    <a:pt x="1450" y="1132"/>
                    <a:pt x="1445" y="1150"/>
                    <a:pt x="1440" y="1156"/>
                  </a:cubicBezTo>
                  <a:cubicBezTo>
                    <a:pt x="1439" y="1158"/>
                    <a:pt x="1435" y="1159"/>
                    <a:pt x="1434" y="1161"/>
                  </a:cubicBezTo>
                  <a:cubicBezTo>
                    <a:pt x="1431" y="1165"/>
                    <a:pt x="1431" y="1171"/>
                    <a:pt x="1430" y="1177"/>
                  </a:cubicBezTo>
                  <a:cubicBezTo>
                    <a:pt x="1428" y="1184"/>
                    <a:pt x="1423" y="1191"/>
                    <a:pt x="1421" y="1197"/>
                  </a:cubicBezTo>
                  <a:cubicBezTo>
                    <a:pt x="1417" y="1210"/>
                    <a:pt x="1408" y="1223"/>
                    <a:pt x="1413" y="1238"/>
                  </a:cubicBezTo>
                  <a:cubicBezTo>
                    <a:pt x="1415" y="1243"/>
                    <a:pt x="1422" y="1245"/>
                    <a:pt x="1424" y="1251"/>
                  </a:cubicBezTo>
                  <a:cubicBezTo>
                    <a:pt x="1425" y="1256"/>
                    <a:pt x="1420" y="1261"/>
                    <a:pt x="1425" y="1266"/>
                  </a:cubicBezTo>
                  <a:cubicBezTo>
                    <a:pt x="1426" y="1278"/>
                    <a:pt x="1421" y="1284"/>
                    <a:pt x="1416" y="1293"/>
                  </a:cubicBezTo>
                  <a:cubicBezTo>
                    <a:pt x="1415" y="1296"/>
                    <a:pt x="1411" y="1298"/>
                    <a:pt x="1409" y="1301"/>
                  </a:cubicBezTo>
                  <a:cubicBezTo>
                    <a:pt x="1405" y="1307"/>
                    <a:pt x="1403" y="1314"/>
                    <a:pt x="1401" y="1318"/>
                  </a:cubicBezTo>
                  <a:cubicBezTo>
                    <a:pt x="1399" y="1322"/>
                    <a:pt x="1396" y="1323"/>
                    <a:pt x="1395" y="1327"/>
                  </a:cubicBezTo>
                  <a:cubicBezTo>
                    <a:pt x="1395" y="1332"/>
                    <a:pt x="1400" y="1338"/>
                    <a:pt x="1399" y="1343"/>
                  </a:cubicBezTo>
                  <a:cubicBezTo>
                    <a:pt x="1398" y="1347"/>
                    <a:pt x="1391" y="1355"/>
                    <a:pt x="1388" y="1359"/>
                  </a:cubicBezTo>
                  <a:cubicBezTo>
                    <a:pt x="1383" y="1368"/>
                    <a:pt x="1381" y="1373"/>
                    <a:pt x="1379" y="1383"/>
                  </a:cubicBezTo>
                  <a:cubicBezTo>
                    <a:pt x="1377" y="1390"/>
                    <a:pt x="1369" y="1397"/>
                    <a:pt x="1366" y="1404"/>
                  </a:cubicBezTo>
                  <a:cubicBezTo>
                    <a:pt x="1366" y="1405"/>
                    <a:pt x="1367" y="1408"/>
                    <a:pt x="1366" y="1410"/>
                  </a:cubicBezTo>
                  <a:cubicBezTo>
                    <a:pt x="1364" y="1418"/>
                    <a:pt x="1356" y="1424"/>
                    <a:pt x="1358" y="1433"/>
                  </a:cubicBezTo>
                  <a:cubicBezTo>
                    <a:pt x="1359" y="1434"/>
                    <a:pt x="1361" y="1432"/>
                    <a:pt x="1364" y="1433"/>
                  </a:cubicBezTo>
                  <a:cubicBezTo>
                    <a:pt x="1358" y="1441"/>
                    <a:pt x="1369" y="1433"/>
                    <a:pt x="1371" y="1431"/>
                  </a:cubicBezTo>
                  <a:cubicBezTo>
                    <a:pt x="1382" y="1420"/>
                    <a:pt x="1393" y="1406"/>
                    <a:pt x="1404" y="1392"/>
                  </a:cubicBezTo>
                  <a:cubicBezTo>
                    <a:pt x="1414" y="1380"/>
                    <a:pt x="1425" y="1365"/>
                    <a:pt x="1434" y="1352"/>
                  </a:cubicBezTo>
                  <a:cubicBezTo>
                    <a:pt x="1454" y="1325"/>
                    <a:pt x="1473" y="1295"/>
                    <a:pt x="1489" y="1264"/>
                  </a:cubicBezTo>
                  <a:cubicBezTo>
                    <a:pt x="1520" y="1205"/>
                    <a:pt x="1553" y="1127"/>
                    <a:pt x="1568" y="1058"/>
                  </a:cubicBezTo>
                  <a:cubicBezTo>
                    <a:pt x="1585" y="982"/>
                    <a:pt x="1596" y="891"/>
                    <a:pt x="1590" y="798"/>
                  </a:cubicBezTo>
                  <a:close/>
                  <a:moveTo>
                    <a:pt x="1425" y="474"/>
                  </a:moveTo>
                  <a:cubicBezTo>
                    <a:pt x="1428" y="473"/>
                    <a:pt x="1429" y="475"/>
                    <a:pt x="1431" y="476"/>
                  </a:cubicBezTo>
                  <a:cubicBezTo>
                    <a:pt x="1431" y="479"/>
                    <a:pt x="1429" y="480"/>
                    <a:pt x="1428" y="482"/>
                  </a:cubicBezTo>
                  <a:cubicBezTo>
                    <a:pt x="1426" y="481"/>
                    <a:pt x="1423" y="480"/>
                    <a:pt x="1423" y="477"/>
                  </a:cubicBezTo>
                  <a:cubicBezTo>
                    <a:pt x="1424" y="476"/>
                    <a:pt x="1424" y="475"/>
                    <a:pt x="1425" y="474"/>
                  </a:cubicBezTo>
                  <a:close/>
                  <a:moveTo>
                    <a:pt x="686" y="275"/>
                  </a:moveTo>
                  <a:cubicBezTo>
                    <a:pt x="686" y="273"/>
                    <a:pt x="690" y="275"/>
                    <a:pt x="692" y="274"/>
                  </a:cubicBezTo>
                  <a:cubicBezTo>
                    <a:pt x="692" y="276"/>
                    <a:pt x="687" y="277"/>
                    <a:pt x="686" y="275"/>
                  </a:cubicBezTo>
                  <a:close/>
                  <a:moveTo>
                    <a:pt x="1097" y="282"/>
                  </a:moveTo>
                  <a:cubicBezTo>
                    <a:pt x="1100" y="281"/>
                    <a:pt x="1098" y="286"/>
                    <a:pt x="1099" y="287"/>
                  </a:cubicBezTo>
                  <a:cubicBezTo>
                    <a:pt x="1095" y="288"/>
                    <a:pt x="1095" y="283"/>
                    <a:pt x="1097" y="282"/>
                  </a:cubicBezTo>
                  <a:close/>
                  <a:moveTo>
                    <a:pt x="1366" y="452"/>
                  </a:moveTo>
                  <a:cubicBezTo>
                    <a:pt x="1363" y="448"/>
                    <a:pt x="1357" y="446"/>
                    <a:pt x="1357" y="439"/>
                  </a:cubicBezTo>
                  <a:cubicBezTo>
                    <a:pt x="1355" y="438"/>
                    <a:pt x="1349" y="439"/>
                    <a:pt x="1348" y="434"/>
                  </a:cubicBezTo>
                  <a:cubicBezTo>
                    <a:pt x="1359" y="434"/>
                    <a:pt x="1360" y="434"/>
                    <a:pt x="1371" y="435"/>
                  </a:cubicBezTo>
                  <a:cubicBezTo>
                    <a:pt x="1372" y="439"/>
                    <a:pt x="1373" y="442"/>
                    <a:pt x="1373" y="447"/>
                  </a:cubicBezTo>
                  <a:cubicBezTo>
                    <a:pt x="1369" y="446"/>
                    <a:pt x="1366" y="448"/>
                    <a:pt x="1366" y="452"/>
                  </a:cubicBezTo>
                  <a:close/>
                  <a:moveTo>
                    <a:pt x="1416" y="481"/>
                  </a:moveTo>
                  <a:cubicBezTo>
                    <a:pt x="1412" y="481"/>
                    <a:pt x="1409" y="478"/>
                    <a:pt x="1405" y="477"/>
                  </a:cubicBezTo>
                  <a:cubicBezTo>
                    <a:pt x="1400" y="478"/>
                    <a:pt x="1402" y="484"/>
                    <a:pt x="1396" y="482"/>
                  </a:cubicBezTo>
                  <a:cubicBezTo>
                    <a:pt x="1396" y="492"/>
                    <a:pt x="1392" y="509"/>
                    <a:pt x="1381" y="509"/>
                  </a:cubicBezTo>
                  <a:cubicBezTo>
                    <a:pt x="1358" y="510"/>
                    <a:pt x="1374" y="466"/>
                    <a:pt x="1369" y="450"/>
                  </a:cubicBezTo>
                  <a:cubicBezTo>
                    <a:pt x="1375" y="454"/>
                    <a:pt x="1377" y="449"/>
                    <a:pt x="1386" y="453"/>
                  </a:cubicBezTo>
                  <a:cubicBezTo>
                    <a:pt x="1386" y="447"/>
                    <a:pt x="1378" y="445"/>
                    <a:pt x="1382" y="439"/>
                  </a:cubicBezTo>
                  <a:cubicBezTo>
                    <a:pt x="1381" y="436"/>
                    <a:pt x="1377" y="436"/>
                    <a:pt x="1374" y="434"/>
                  </a:cubicBezTo>
                  <a:cubicBezTo>
                    <a:pt x="1374" y="431"/>
                    <a:pt x="1375" y="430"/>
                    <a:pt x="1377" y="429"/>
                  </a:cubicBezTo>
                  <a:cubicBezTo>
                    <a:pt x="1376" y="426"/>
                    <a:pt x="1374" y="425"/>
                    <a:pt x="1374" y="422"/>
                  </a:cubicBezTo>
                  <a:cubicBezTo>
                    <a:pt x="1382" y="421"/>
                    <a:pt x="1390" y="429"/>
                    <a:pt x="1393" y="436"/>
                  </a:cubicBezTo>
                  <a:cubicBezTo>
                    <a:pt x="1400" y="433"/>
                    <a:pt x="1401" y="442"/>
                    <a:pt x="1406" y="447"/>
                  </a:cubicBezTo>
                  <a:cubicBezTo>
                    <a:pt x="1407" y="448"/>
                    <a:pt x="1409" y="447"/>
                    <a:pt x="1410" y="449"/>
                  </a:cubicBezTo>
                  <a:cubicBezTo>
                    <a:pt x="1415" y="453"/>
                    <a:pt x="1421" y="465"/>
                    <a:pt x="1421" y="468"/>
                  </a:cubicBezTo>
                  <a:cubicBezTo>
                    <a:pt x="1421" y="473"/>
                    <a:pt x="1419" y="477"/>
                    <a:pt x="1416" y="481"/>
                  </a:cubicBezTo>
                  <a:close/>
                  <a:moveTo>
                    <a:pt x="1406" y="329"/>
                  </a:moveTo>
                  <a:cubicBezTo>
                    <a:pt x="1406" y="330"/>
                    <a:pt x="1407" y="330"/>
                    <a:pt x="1408" y="331"/>
                  </a:cubicBezTo>
                  <a:cubicBezTo>
                    <a:pt x="1408" y="330"/>
                    <a:pt x="1407" y="329"/>
                    <a:pt x="1406" y="329"/>
                  </a:cubicBezTo>
                  <a:close/>
                  <a:moveTo>
                    <a:pt x="1294" y="221"/>
                  </a:moveTo>
                  <a:cubicBezTo>
                    <a:pt x="1287" y="217"/>
                    <a:pt x="1277" y="206"/>
                    <a:pt x="1268" y="206"/>
                  </a:cubicBezTo>
                  <a:cubicBezTo>
                    <a:pt x="1270" y="209"/>
                    <a:pt x="1272" y="212"/>
                    <a:pt x="1277" y="212"/>
                  </a:cubicBezTo>
                  <a:cubicBezTo>
                    <a:pt x="1279" y="221"/>
                    <a:pt x="1289" y="221"/>
                    <a:pt x="1295" y="226"/>
                  </a:cubicBezTo>
                  <a:cubicBezTo>
                    <a:pt x="1314" y="239"/>
                    <a:pt x="1331" y="266"/>
                    <a:pt x="1351" y="278"/>
                  </a:cubicBezTo>
                  <a:cubicBezTo>
                    <a:pt x="1347" y="260"/>
                    <a:pt x="1332" y="252"/>
                    <a:pt x="1318" y="241"/>
                  </a:cubicBezTo>
                  <a:cubicBezTo>
                    <a:pt x="1318" y="243"/>
                    <a:pt x="1320" y="244"/>
                    <a:pt x="1318" y="244"/>
                  </a:cubicBezTo>
                  <a:cubicBezTo>
                    <a:pt x="1313" y="239"/>
                    <a:pt x="1306" y="234"/>
                    <a:pt x="1302" y="227"/>
                  </a:cubicBezTo>
                  <a:cubicBezTo>
                    <a:pt x="1309" y="231"/>
                    <a:pt x="1314" y="237"/>
                    <a:pt x="1321" y="240"/>
                  </a:cubicBezTo>
                  <a:cubicBezTo>
                    <a:pt x="1321" y="232"/>
                    <a:pt x="1310" y="229"/>
                    <a:pt x="1305" y="225"/>
                  </a:cubicBezTo>
                  <a:cubicBezTo>
                    <a:pt x="1300" y="221"/>
                    <a:pt x="1297" y="214"/>
                    <a:pt x="1291" y="216"/>
                  </a:cubicBezTo>
                  <a:cubicBezTo>
                    <a:pt x="1293" y="217"/>
                    <a:pt x="1296" y="221"/>
                    <a:pt x="1294" y="221"/>
                  </a:cubicBezTo>
                  <a:close/>
                  <a:moveTo>
                    <a:pt x="906" y="257"/>
                  </a:moveTo>
                  <a:cubicBezTo>
                    <a:pt x="906" y="256"/>
                    <a:pt x="906" y="255"/>
                    <a:pt x="906" y="254"/>
                  </a:cubicBezTo>
                  <a:cubicBezTo>
                    <a:pt x="905" y="254"/>
                    <a:pt x="904" y="254"/>
                    <a:pt x="905" y="253"/>
                  </a:cubicBezTo>
                  <a:cubicBezTo>
                    <a:pt x="901" y="252"/>
                    <a:pt x="903" y="256"/>
                    <a:pt x="901" y="257"/>
                  </a:cubicBezTo>
                  <a:cubicBezTo>
                    <a:pt x="897" y="254"/>
                    <a:pt x="891" y="254"/>
                    <a:pt x="891" y="260"/>
                  </a:cubicBezTo>
                  <a:cubicBezTo>
                    <a:pt x="895" y="260"/>
                    <a:pt x="898" y="260"/>
                    <a:pt x="902" y="260"/>
                  </a:cubicBezTo>
                  <a:cubicBezTo>
                    <a:pt x="901" y="256"/>
                    <a:pt x="903" y="256"/>
                    <a:pt x="906" y="257"/>
                  </a:cubicBezTo>
                  <a:close/>
                  <a:moveTo>
                    <a:pt x="588" y="1699"/>
                  </a:moveTo>
                  <a:cubicBezTo>
                    <a:pt x="592" y="1698"/>
                    <a:pt x="597" y="1702"/>
                    <a:pt x="601" y="1700"/>
                  </a:cubicBezTo>
                  <a:cubicBezTo>
                    <a:pt x="597" y="1700"/>
                    <a:pt x="588" y="1696"/>
                    <a:pt x="588" y="1699"/>
                  </a:cubicBezTo>
                  <a:close/>
                </a:path>
              </a:pathLst>
            </a:custGeom>
            <a:solidFill>
              <a:srgbClr val="64646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Freeform 113"/>
            <p:cNvSpPr>
              <a:spLocks noEditPoints="1"/>
            </p:cNvSpPr>
            <p:nvPr/>
          </p:nvSpPr>
          <p:spPr bwMode="auto">
            <a:xfrm>
              <a:off x="2838435" y="1746221"/>
              <a:ext cx="3460787" cy="3470304"/>
            </a:xfrm>
            <a:custGeom>
              <a:avLst/>
              <a:gdLst>
                <a:gd name="T0" fmla="*/ 1 w 1525"/>
                <a:gd name="T1" fmla="*/ 6 h 1529"/>
                <a:gd name="T2" fmla="*/ 9 w 1525"/>
                <a:gd name="T3" fmla="*/ 1 h 1529"/>
                <a:gd name="T4" fmla="*/ 9 w 1525"/>
                <a:gd name="T5" fmla="*/ 1 h 1529"/>
                <a:gd name="T6" fmla="*/ 10 w 1525"/>
                <a:gd name="T7" fmla="*/ 1 h 1529"/>
                <a:gd name="T8" fmla="*/ 8 w 1525"/>
                <a:gd name="T9" fmla="*/ 1 h 1529"/>
                <a:gd name="T10" fmla="*/ 7 w 1525"/>
                <a:gd name="T11" fmla="*/ 1 h 1529"/>
                <a:gd name="T12" fmla="*/ 13 w 1525"/>
                <a:gd name="T13" fmla="*/ 1 h 1529"/>
                <a:gd name="T14" fmla="*/ 4 w 1525"/>
                <a:gd name="T15" fmla="*/ 1 h 1529"/>
                <a:gd name="T16" fmla="*/ 6 w 1525"/>
                <a:gd name="T17" fmla="*/ 1 h 1529"/>
                <a:gd name="T18" fmla="*/ 11 w 1525"/>
                <a:gd name="T19" fmla="*/ 1 h 1529"/>
                <a:gd name="T20" fmla="*/ 14 w 1525"/>
                <a:gd name="T21" fmla="*/ 3 h 1529"/>
                <a:gd name="T22" fmla="*/ 11 w 1525"/>
                <a:gd name="T23" fmla="*/ 1 h 1529"/>
                <a:gd name="T24" fmla="*/ 5 w 1525"/>
                <a:gd name="T25" fmla="*/ 1 h 1529"/>
                <a:gd name="T26" fmla="*/ 4 w 1525"/>
                <a:gd name="T27" fmla="*/ 1 h 1529"/>
                <a:gd name="T28" fmla="*/ 4 w 1525"/>
                <a:gd name="T29" fmla="*/ 2 h 1529"/>
                <a:gd name="T30" fmla="*/ 16 w 1525"/>
                <a:gd name="T31" fmla="*/ 3 h 1529"/>
                <a:gd name="T32" fmla="*/ 3 w 1525"/>
                <a:gd name="T33" fmla="*/ 3 h 1529"/>
                <a:gd name="T34" fmla="*/ 4 w 1525"/>
                <a:gd name="T35" fmla="*/ 3 h 1529"/>
                <a:gd name="T36" fmla="*/ 6 w 1525"/>
                <a:gd name="T37" fmla="*/ 3 h 1529"/>
                <a:gd name="T38" fmla="*/ 14 w 1525"/>
                <a:gd name="T39" fmla="*/ 3 h 1529"/>
                <a:gd name="T40" fmla="*/ 14 w 1525"/>
                <a:gd name="T41" fmla="*/ 5 h 1529"/>
                <a:gd name="T42" fmla="*/ 4 w 1525"/>
                <a:gd name="T43" fmla="*/ 3 h 1529"/>
                <a:gd name="T44" fmla="*/ 6 w 1525"/>
                <a:gd name="T45" fmla="*/ 5 h 1529"/>
                <a:gd name="T46" fmla="*/ 2 w 1525"/>
                <a:gd name="T47" fmla="*/ 4 h 1529"/>
                <a:gd name="T48" fmla="*/ 10 w 1525"/>
                <a:gd name="T49" fmla="*/ 5 h 1529"/>
                <a:gd name="T50" fmla="*/ 5 w 1525"/>
                <a:gd name="T51" fmla="*/ 6 h 1529"/>
                <a:gd name="T52" fmla="*/ 16 w 1525"/>
                <a:gd name="T53" fmla="*/ 6 h 1529"/>
                <a:gd name="T54" fmla="*/ 12 w 1525"/>
                <a:gd name="T55" fmla="*/ 6 h 1529"/>
                <a:gd name="T56" fmla="*/ 19 w 1525"/>
                <a:gd name="T57" fmla="*/ 6 h 1529"/>
                <a:gd name="T58" fmla="*/ 14 w 1525"/>
                <a:gd name="T59" fmla="*/ 9 h 1529"/>
                <a:gd name="T60" fmla="*/ 16 w 1525"/>
                <a:gd name="T61" fmla="*/ 8 h 1529"/>
                <a:gd name="T62" fmla="*/ 1 w 1525"/>
                <a:gd name="T63" fmla="*/ 9 h 1529"/>
                <a:gd name="T64" fmla="*/ 4 w 1525"/>
                <a:gd name="T65" fmla="*/ 11 h 1529"/>
                <a:gd name="T66" fmla="*/ 12 w 1525"/>
                <a:gd name="T67" fmla="*/ 10 h 1529"/>
                <a:gd name="T68" fmla="*/ 19 w 1525"/>
                <a:gd name="T69" fmla="*/ 10 h 1529"/>
                <a:gd name="T70" fmla="*/ 19 w 1525"/>
                <a:gd name="T71" fmla="*/ 11 h 1529"/>
                <a:gd name="T72" fmla="*/ 18 w 1525"/>
                <a:gd name="T73" fmla="*/ 11 h 1529"/>
                <a:gd name="T74" fmla="*/ 17 w 1525"/>
                <a:gd name="T75" fmla="*/ 12 h 1529"/>
                <a:gd name="T76" fmla="*/ 6 w 1525"/>
                <a:gd name="T77" fmla="*/ 13 h 1529"/>
                <a:gd name="T78" fmla="*/ 8 w 1525"/>
                <a:gd name="T79" fmla="*/ 13 h 1529"/>
                <a:gd name="T80" fmla="*/ 1 w 1525"/>
                <a:gd name="T81" fmla="*/ 14 h 1529"/>
                <a:gd name="T82" fmla="*/ 2 w 1525"/>
                <a:gd name="T83" fmla="*/ 16 h 1529"/>
                <a:gd name="T84" fmla="*/ 17 w 1525"/>
                <a:gd name="T85" fmla="*/ 15 h 1529"/>
                <a:gd name="T86" fmla="*/ 2 w 1525"/>
                <a:gd name="T87" fmla="*/ 15 h 1529"/>
                <a:gd name="T88" fmla="*/ 2 w 1525"/>
                <a:gd name="T89" fmla="*/ 16 h 1529"/>
                <a:gd name="T90" fmla="*/ 4 w 1525"/>
                <a:gd name="T91" fmla="*/ 15 h 1529"/>
                <a:gd name="T92" fmla="*/ 7 w 1525"/>
                <a:gd name="T93" fmla="*/ 17 h 1529"/>
                <a:gd name="T94" fmla="*/ 2 w 1525"/>
                <a:gd name="T95" fmla="*/ 16 h 1529"/>
                <a:gd name="T96" fmla="*/ 3 w 1525"/>
                <a:gd name="T97" fmla="*/ 16 h 1529"/>
                <a:gd name="T98" fmla="*/ 3 w 1525"/>
                <a:gd name="T99" fmla="*/ 17 h 1529"/>
                <a:gd name="T100" fmla="*/ 4 w 1525"/>
                <a:gd name="T101" fmla="*/ 17 h 1529"/>
                <a:gd name="T102" fmla="*/ 15 w 1525"/>
                <a:gd name="T103" fmla="*/ 18 h 1529"/>
                <a:gd name="T104" fmla="*/ 8 w 1525"/>
                <a:gd name="T105" fmla="*/ 17 h 1529"/>
                <a:gd name="T106" fmla="*/ 12 w 1525"/>
                <a:gd name="T107" fmla="*/ 18 h 1529"/>
                <a:gd name="T108" fmla="*/ 14 w 1525"/>
                <a:gd name="T109" fmla="*/ 18 h 1529"/>
                <a:gd name="T110" fmla="*/ 9 w 1525"/>
                <a:gd name="T111" fmla="*/ 18 h 1529"/>
                <a:gd name="T112" fmla="*/ 12 w 1525"/>
                <a:gd name="T113" fmla="*/ 19 h 1529"/>
                <a:gd name="T114" fmla="*/ 6 w 1525"/>
                <a:gd name="T115" fmla="*/ 19 h 1529"/>
                <a:gd name="T116" fmla="*/ 10 w 1525"/>
                <a:gd name="T117" fmla="*/ 19 h 1529"/>
                <a:gd name="T118" fmla="*/ 12 w 1525"/>
                <a:gd name="T119" fmla="*/ 19 h 1529"/>
                <a:gd name="T120" fmla="*/ 10 w 1525"/>
                <a:gd name="T121" fmla="*/ 19 h 1529"/>
                <a:gd name="T122" fmla="*/ 10 w 1525"/>
                <a:gd name="T123" fmla="*/ 19 h 1529"/>
                <a:gd name="T124" fmla="*/ 11 w 1525"/>
                <a:gd name="T125" fmla="*/ 19 h 152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25"/>
                <a:gd name="T190" fmla="*/ 0 h 1529"/>
                <a:gd name="T191" fmla="*/ 1525 w 1525"/>
                <a:gd name="T192" fmla="*/ 1529 h 1529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0" name="Freeform 114"/>
            <p:cNvSpPr>
              <a:spLocks noEditPoints="1"/>
            </p:cNvSpPr>
            <p:nvPr/>
          </p:nvSpPr>
          <p:spPr bwMode="auto">
            <a:xfrm>
              <a:off x="3391568" y="1751072"/>
              <a:ext cx="2908838" cy="3134059"/>
            </a:xfrm>
            <a:custGeom>
              <a:avLst/>
              <a:gdLst>
                <a:gd name="T0" fmla="*/ 816 w 1435"/>
                <a:gd name="T1" fmla="*/ 88 h 1541"/>
                <a:gd name="T2" fmla="*/ 457 w 1435"/>
                <a:gd name="T3" fmla="*/ 231 h 1541"/>
                <a:gd name="T4" fmla="*/ 401 w 1435"/>
                <a:gd name="T5" fmla="*/ 282 h 1541"/>
                <a:gd name="T6" fmla="*/ 390 w 1435"/>
                <a:gd name="T7" fmla="*/ 272 h 1541"/>
                <a:gd name="T8" fmla="*/ 485 w 1435"/>
                <a:gd name="T9" fmla="*/ 256 h 1541"/>
                <a:gd name="T10" fmla="*/ 457 w 1435"/>
                <a:gd name="T11" fmla="*/ 303 h 1541"/>
                <a:gd name="T12" fmla="*/ 598 w 1435"/>
                <a:gd name="T13" fmla="*/ 336 h 1541"/>
                <a:gd name="T14" fmla="*/ 635 w 1435"/>
                <a:gd name="T15" fmla="*/ 350 h 1541"/>
                <a:gd name="T16" fmla="*/ 652 w 1435"/>
                <a:gd name="T17" fmla="*/ 389 h 1541"/>
                <a:gd name="T18" fmla="*/ 464 w 1435"/>
                <a:gd name="T19" fmla="*/ 411 h 1541"/>
                <a:gd name="T20" fmla="*/ 569 w 1435"/>
                <a:gd name="T21" fmla="*/ 437 h 1541"/>
                <a:gd name="T22" fmla="*/ 40 w 1435"/>
                <a:gd name="T23" fmla="*/ 596 h 1541"/>
                <a:gd name="T24" fmla="*/ 49 w 1435"/>
                <a:gd name="T25" fmla="*/ 597 h 1541"/>
                <a:gd name="T26" fmla="*/ 388 w 1435"/>
                <a:gd name="T27" fmla="*/ 1389 h 1541"/>
                <a:gd name="T28" fmla="*/ 428 w 1435"/>
                <a:gd name="T29" fmla="*/ 1484 h 1541"/>
                <a:gd name="T30" fmla="*/ 1054 w 1435"/>
                <a:gd name="T31" fmla="*/ 844 h 1541"/>
                <a:gd name="T32" fmla="*/ 824 w 1435"/>
                <a:gd name="T33" fmla="*/ 707 h 1541"/>
                <a:gd name="T34" fmla="*/ 723 w 1435"/>
                <a:gd name="T35" fmla="*/ 551 h 1541"/>
                <a:gd name="T36" fmla="*/ 623 w 1435"/>
                <a:gd name="T37" fmla="*/ 448 h 1541"/>
                <a:gd name="T38" fmla="*/ 449 w 1435"/>
                <a:gd name="T39" fmla="*/ 396 h 1541"/>
                <a:gd name="T40" fmla="*/ 233 w 1435"/>
                <a:gd name="T41" fmla="*/ 424 h 1541"/>
                <a:gd name="T42" fmla="*/ 208 w 1435"/>
                <a:gd name="T43" fmla="*/ 294 h 1541"/>
                <a:gd name="T44" fmla="*/ 110 w 1435"/>
                <a:gd name="T45" fmla="*/ 273 h 1541"/>
                <a:gd name="T46" fmla="*/ 355 w 1435"/>
                <a:gd name="T47" fmla="*/ 159 h 1541"/>
                <a:gd name="T48" fmla="*/ 412 w 1435"/>
                <a:gd name="T49" fmla="*/ 167 h 1541"/>
                <a:gd name="T50" fmla="*/ 568 w 1435"/>
                <a:gd name="T51" fmla="*/ 99 h 1541"/>
                <a:gd name="T52" fmla="*/ 762 w 1435"/>
                <a:gd name="T53" fmla="*/ 83 h 1541"/>
                <a:gd name="T54" fmla="*/ 826 w 1435"/>
                <a:gd name="T55" fmla="*/ 80 h 1541"/>
                <a:gd name="T56" fmla="*/ 870 w 1435"/>
                <a:gd name="T57" fmla="*/ 71 h 1541"/>
                <a:gd name="T58" fmla="*/ 639 w 1435"/>
                <a:gd name="T59" fmla="*/ 27 h 1541"/>
                <a:gd name="T60" fmla="*/ 16 w 1435"/>
                <a:gd name="T61" fmla="*/ 236 h 1541"/>
                <a:gd name="T62" fmla="*/ 41 w 1435"/>
                <a:gd name="T63" fmla="*/ 243 h 1541"/>
                <a:gd name="T64" fmla="*/ 69 w 1435"/>
                <a:gd name="T65" fmla="*/ 341 h 1541"/>
                <a:gd name="T66" fmla="*/ 196 w 1435"/>
                <a:gd name="T67" fmla="*/ 424 h 1541"/>
                <a:gd name="T68" fmla="*/ 297 w 1435"/>
                <a:gd name="T69" fmla="*/ 480 h 1541"/>
                <a:gd name="T70" fmla="*/ 203 w 1435"/>
                <a:gd name="T71" fmla="*/ 601 h 1541"/>
                <a:gd name="T72" fmla="*/ 214 w 1435"/>
                <a:gd name="T73" fmla="*/ 728 h 1541"/>
                <a:gd name="T74" fmla="*/ 377 w 1435"/>
                <a:gd name="T75" fmla="*/ 983 h 1541"/>
                <a:gd name="T76" fmla="*/ 367 w 1435"/>
                <a:gd name="T77" fmla="*/ 1299 h 1541"/>
                <a:gd name="T78" fmla="*/ 402 w 1435"/>
                <a:gd name="T79" fmla="*/ 1378 h 1541"/>
                <a:gd name="T80" fmla="*/ 407 w 1435"/>
                <a:gd name="T81" fmla="*/ 1425 h 1541"/>
                <a:gd name="T82" fmla="*/ 421 w 1435"/>
                <a:gd name="T83" fmla="*/ 1468 h 1541"/>
                <a:gd name="T84" fmla="*/ 453 w 1435"/>
                <a:gd name="T85" fmla="*/ 1506 h 1541"/>
                <a:gd name="T86" fmla="*/ 511 w 1435"/>
                <a:gd name="T87" fmla="*/ 1539 h 1541"/>
                <a:gd name="T88" fmla="*/ 478 w 1435"/>
                <a:gd name="T89" fmla="*/ 1421 h 1541"/>
                <a:gd name="T90" fmla="*/ 537 w 1435"/>
                <a:gd name="T91" fmla="*/ 1361 h 1541"/>
                <a:gd name="T92" fmla="*/ 677 w 1435"/>
                <a:gd name="T93" fmla="*/ 1265 h 1541"/>
                <a:gd name="T94" fmla="*/ 819 w 1435"/>
                <a:gd name="T95" fmla="*/ 1134 h 1541"/>
                <a:gd name="T96" fmla="*/ 961 w 1435"/>
                <a:gd name="T97" fmla="*/ 984 h 1541"/>
                <a:gd name="T98" fmla="*/ 629 w 1435"/>
                <a:gd name="T99" fmla="*/ 83 h 1541"/>
                <a:gd name="T100" fmla="*/ 214 w 1435"/>
                <a:gd name="T101" fmla="*/ 629 h 1541"/>
                <a:gd name="T102" fmla="*/ 431 w 1435"/>
                <a:gd name="T103" fmla="*/ 424 h 1541"/>
                <a:gd name="T104" fmla="*/ 484 w 1435"/>
                <a:gd name="T105" fmla="*/ 1514 h 1541"/>
                <a:gd name="T106" fmla="*/ 765 w 1435"/>
                <a:gd name="T107" fmla="*/ 695 h 1541"/>
                <a:gd name="T108" fmla="*/ 789 w 1435"/>
                <a:gd name="T109" fmla="*/ 701 h 1541"/>
                <a:gd name="T110" fmla="*/ 1281 w 1435"/>
                <a:gd name="T111" fmla="*/ 376 h 1541"/>
                <a:gd name="T112" fmla="*/ 1293 w 1435"/>
                <a:gd name="T113" fmla="*/ 507 h 1541"/>
                <a:gd name="T114" fmla="*/ 1380 w 1435"/>
                <a:gd name="T115" fmla="*/ 820 h 1541"/>
                <a:gd name="T116" fmla="*/ 1361 w 1435"/>
                <a:gd name="T117" fmla="*/ 1196 h 15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435"/>
                <a:gd name="T178" fmla="*/ 0 h 1541"/>
                <a:gd name="T179" fmla="*/ 1435 w 1435"/>
                <a:gd name="T180" fmla="*/ 1541 h 1541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435" h="1541">
                  <a:moveTo>
                    <a:pt x="718" y="15"/>
                  </a:moveTo>
                  <a:cubicBezTo>
                    <a:pt x="715" y="16"/>
                    <a:pt x="714" y="13"/>
                    <a:pt x="710" y="14"/>
                  </a:cubicBezTo>
                  <a:cubicBezTo>
                    <a:pt x="709" y="17"/>
                    <a:pt x="718" y="16"/>
                    <a:pt x="718" y="15"/>
                  </a:cubicBezTo>
                  <a:close/>
                  <a:moveTo>
                    <a:pt x="653" y="26"/>
                  </a:moveTo>
                  <a:cubicBezTo>
                    <a:pt x="651" y="26"/>
                    <a:pt x="646" y="23"/>
                    <a:pt x="645" y="26"/>
                  </a:cubicBezTo>
                  <a:cubicBezTo>
                    <a:pt x="647" y="25"/>
                    <a:pt x="651" y="28"/>
                    <a:pt x="653" y="26"/>
                  </a:cubicBezTo>
                  <a:close/>
                  <a:moveTo>
                    <a:pt x="809" y="69"/>
                  </a:moveTo>
                  <a:cubicBezTo>
                    <a:pt x="801" y="68"/>
                    <a:pt x="793" y="61"/>
                    <a:pt x="785" y="63"/>
                  </a:cubicBezTo>
                  <a:cubicBezTo>
                    <a:pt x="792" y="65"/>
                    <a:pt x="801" y="70"/>
                    <a:pt x="809" y="69"/>
                  </a:cubicBezTo>
                  <a:close/>
                  <a:moveTo>
                    <a:pt x="802" y="85"/>
                  </a:moveTo>
                  <a:cubicBezTo>
                    <a:pt x="806" y="87"/>
                    <a:pt x="812" y="87"/>
                    <a:pt x="816" y="88"/>
                  </a:cubicBezTo>
                  <a:cubicBezTo>
                    <a:pt x="816" y="83"/>
                    <a:pt x="805" y="79"/>
                    <a:pt x="802" y="85"/>
                  </a:cubicBezTo>
                  <a:close/>
                  <a:moveTo>
                    <a:pt x="435" y="208"/>
                  </a:moveTo>
                  <a:cubicBezTo>
                    <a:pt x="441" y="210"/>
                    <a:pt x="450" y="208"/>
                    <a:pt x="451" y="202"/>
                  </a:cubicBezTo>
                  <a:cubicBezTo>
                    <a:pt x="448" y="200"/>
                    <a:pt x="441" y="196"/>
                    <a:pt x="439" y="200"/>
                  </a:cubicBezTo>
                  <a:cubicBezTo>
                    <a:pt x="440" y="202"/>
                    <a:pt x="443" y="201"/>
                    <a:pt x="443" y="202"/>
                  </a:cubicBezTo>
                  <a:cubicBezTo>
                    <a:pt x="442" y="206"/>
                    <a:pt x="436" y="204"/>
                    <a:pt x="435" y="208"/>
                  </a:cubicBezTo>
                  <a:close/>
                  <a:moveTo>
                    <a:pt x="432" y="200"/>
                  </a:moveTo>
                  <a:cubicBezTo>
                    <a:pt x="429" y="199"/>
                    <a:pt x="417" y="198"/>
                    <a:pt x="416" y="202"/>
                  </a:cubicBezTo>
                  <a:cubicBezTo>
                    <a:pt x="421" y="204"/>
                    <a:pt x="430" y="205"/>
                    <a:pt x="432" y="200"/>
                  </a:cubicBezTo>
                  <a:close/>
                  <a:moveTo>
                    <a:pt x="445" y="216"/>
                  </a:moveTo>
                  <a:cubicBezTo>
                    <a:pt x="442" y="224"/>
                    <a:pt x="448" y="235"/>
                    <a:pt x="457" y="231"/>
                  </a:cubicBezTo>
                  <a:cubicBezTo>
                    <a:pt x="455" y="227"/>
                    <a:pt x="450" y="225"/>
                    <a:pt x="452" y="217"/>
                  </a:cubicBezTo>
                  <a:cubicBezTo>
                    <a:pt x="450" y="215"/>
                    <a:pt x="447" y="216"/>
                    <a:pt x="445" y="216"/>
                  </a:cubicBezTo>
                  <a:close/>
                  <a:moveTo>
                    <a:pt x="415" y="220"/>
                  </a:moveTo>
                  <a:cubicBezTo>
                    <a:pt x="409" y="219"/>
                    <a:pt x="406" y="221"/>
                    <a:pt x="404" y="224"/>
                  </a:cubicBezTo>
                  <a:cubicBezTo>
                    <a:pt x="408" y="226"/>
                    <a:pt x="410" y="229"/>
                    <a:pt x="415" y="229"/>
                  </a:cubicBezTo>
                  <a:cubicBezTo>
                    <a:pt x="417" y="227"/>
                    <a:pt x="418" y="222"/>
                    <a:pt x="415" y="220"/>
                  </a:cubicBezTo>
                  <a:close/>
                  <a:moveTo>
                    <a:pt x="413" y="235"/>
                  </a:moveTo>
                  <a:cubicBezTo>
                    <a:pt x="416" y="235"/>
                    <a:pt x="419" y="235"/>
                    <a:pt x="420" y="234"/>
                  </a:cubicBezTo>
                  <a:cubicBezTo>
                    <a:pt x="420" y="231"/>
                    <a:pt x="417" y="231"/>
                    <a:pt x="415" y="230"/>
                  </a:cubicBezTo>
                  <a:cubicBezTo>
                    <a:pt x="415" y="232"/>
                    <a:pt x="413" y="233"/>
                    <a:pt x="413" y="235"/>
                  </a:cubicBezTo>
                  <a:close/>
                  <a:moveTo>
                    <a:pt x="401" y="282"/>
                  </a:moveTo>
                  <a:cubicBezTo>
                    <a:pt x="415" y="283"/>
                    <a:pt x="437" y="284"/>
                    <a:pt x="448" y="279"/>
                  </a:cubicBezTo>
                  <a:cubicBezTo>
                    <a:pt x="437" y="279"/>
                    <a:pt x="434" y="270"/>
                    <a:pt x="423" y="269"/>
                  </a:cubicBezTo>
                  <a:cubicBezTo>
                    <a:pt x="421" y="262"/>
                    <a:pt x="411" y="264"/>
                    <a:pt x="405" y="262"/>
                  </a:cubicBezTo>
                  <a:cubicBezTo>
                    <a:pt x="405" y="254"/>
                    <a:pt x="393" y="252"/>
                    <a:pt x="388" y="246"/>
                  </a:cubicBezTo>
                  <a:cubicBezTo>
                    <a:pt x="380" y="251"/>
                    <a:pt x="372" y="244"/>
                    <a:pt x="368" y="239"/>
                  </a:cubicBezTo>
                  <a:cubicBezTo>
                    <a:pt x="341" y="233"/>
                    <a:pt x="311" y="234"/>
                    <a:pt x="291" y="245"/>
                  </a:cubicBezTo>
                  <a:cubicBezTo>
                    <a:pt x="306" y="248"/>
                    <a:pt x="325" y="238"/>
                    <a:pt x="338" y="244"/>
                  </a:cubicBezTo>
                  <a:cubicBezTo>
                    <a:pt x="337" y="246"/>
                    <a:pt x="331" y="243"/>
                    <a:pt x="331" y="246"/>
                  </a:cubicBezTo>
                  <a:cubicBezTo>
                    <a:pt x="343" y="251"/>
                    <a:pt x="357" y="255"/>
                    <a:pt x="373" y="256"/>
                  </a:cubicBezTo>
                  <a:cubicBezTo>
                    <a:pt x="372" y="258"/>
                    <a:pt x="370" y="258"/>
                    <a:pt x="372" y="260"/>
                  </a:cubicBezTo>
                  <a:cubicBezTo>
                    <a:pt x="381" y="261"/>
                    <a:pt x="384" y="268"/>
                    <a:pt x="390" y="272"/>
                  </a:cubicBezTo>
                  <a:cubicBezTo>
                    <a:pt x="389" y="276"/>
                    <a:pt x="383" y="275"/>
                    <a:pt x="382" y="278"/>
                  </a:cubicBezTo>
                  <a:cubicBezTo>
                    <a:pt x="387" y="281"/>
                    <a:pt x="394" y="278"/>
                    <a:pt x="398" y="277"/>
                  </a:cubicBezTo>
                  <a:cubicBezTo>
                    <a:pt x="399" y="279"/>
                    <a:pt x="401" y="279"/>
                    <a:pt x="401" y="282"/>
                  </a:cubicBezTo>
                  <a:close/>
                  <a:moveTo>
                    <a:pt x="469" y="251"/>
                  </a:moveTo>
                  <a:cubicBezTo>
                    <a:pt x="465" y="251"/>
                    <a:pt x="466" y="247"/>
                    <a:pt x="461" y="248"/>
                  </a:cubicBezTo>
                  <a:cubicBezTo>
                    <a:pt x="459" y="251"/>
                    <a:pt x="464" y="251"/>
                    <a:pt x="462" y="255"/>
                  </a:cubicBezTo>
                  <a:cubicBezTo>
                    <a:pt x="466" y="256"/>
                    <a:pt x="467" y="253"/>
                    <a:pt x="469" y="251"/>
                  </a:cubicBezTo>
                  <a:close/>
                  <a:moveTo>
                    <a:pt x="309" y="255"/>
                  </a:moveTo>
                  <a:cubicBezTo>
                    <a:pt x="312" y="257"/>
                    <a:pt x="319" y="257"/>
                    <a:pt x="319" y="253"/>
                  </a:cubicBezTo>
                  <a:cubicBezTo>
                    <a:pt x="318" y="250"/>
                    <a:pt x="310" y="252"/>
                    <a:pt x="309" y="255"/>
                  </a:cubicBezTo>
                  <a:close/>
                  <a:moveTo>
                    <a:pt x="485" y="256"/>
                  </a:moveTo>
                  <a:cubicBezTo>
                    <a:pt x="484" y="254"/>
                    <a:pt x="481" y="254"/>
                    <a:pt x="477" y="254"/>
                  </a:cubicBezTo>
                  <a:cubicBezTo>
                    <a:pt x="478" y="258"/>
                    <a:pt x="485" y="261"/>
                    <a:pt x="485" y="256"/>
                  </a:cubicBezTo>
                  <a:close/>
                  <a:moveTo>
                    <a:pt x="460" y="274"/>
                  </a:moveTo>
                  <a:cubicBezTo>
                    <a:pt x="465" y="274"/>
                    <a:pt x="473" y="276"/>
                    <a:pt x="472" y="269"/>
                  </a:cubicBezTo>
                  <a:cubicBezTo>
                    <a:pt x="465" y="270"/>
                    <a:pt x="460" y="266"/>
                    <a:pt x="460" y="274"/>
                  </a:cubicBezTo>
                  <a:close/>
                  <a:moveTo>
                    <a:pt x="535" y="317"/>
                  </a:moveTo>
                  <a:cubicBezTo>
                    <a:pt x="532" y="302"/>
                    <a:pt x="510" y="306"/>
                    <a:pt x="506" y="293"/>
                  </a:cubicBezTo>
                  <a:cubicBezTo>
                    <a:pt x="497" y="288"/>
                    <a:pt x="487" y="292"/>
                    <a:pt x="477" y="291"/>
                  </a:cubicBezTo>
                  <a:cubicBezTo>
                    <a:pt x="469" y="290"/>
                    <a:pt x="460" y="282"/>
                    <a:pt x="452" y="289"/>
                  </a:cubicBezTo>
                  <a:cubicBezTo>
                    <a:pt x="454" y="292"/>
                    <a:pt x="460" y="291"/>
                    <a:pt x="464" y="293"/>
                  </a:cubicBezTo>
                  <a:cubicBezTo>
                    <a:pt x="461" y="296"/>
                    <a:pt x="459" y="300"/>
                    <a:pt x="457" y="303"/>
                  </a:cubicBezTo>
                  <a:cubicBezTo>
                    <a:pt x="448" y="303"/>
                    <a:pt x="437" y="298"/>
                    <a:pt x="430" y="302"/>
                  </a:cubicBezTo>
                  <a:cubicBezTo>
                    <a:pt x="432" y="313"/>
                    <a:pt x="439" y="310"/>
                    <a:pt x="447" y="309"/>
                  </a:cubicBezTo>
                  <a:cubicBezTo>
                    <a:pt x="462" y="308"/>
                    <a:pt x="473" y="311"/>
                    <a:pt x="478" y="317"/>
                  </a:cubicBezTo>
                  <a:cubicBezTo>
                    <a:pt x="494" y="307"/>
                    <a:pt x="518" y="322"/>
                    <a:pt x="535" y="317"/>
                  </a:cubicBezTo>
                  <a:close/>
                  <a:moveTo>
                    <a:pt x="357" y="299"/>
                  </a:moveTo>
                  <a:cubicBezTo>
                    <a:pt x="363" y="312"/>
                    <a:pt x="381" y="309"/>
                    <a:pt x="394" y="309"/>
                  </a:cubicBezTo>
                  <a:cubicBezTo>
                    <a:pt x="390" y="297"/>
                    <a:pt x="370" y="299"/>
                    <a:pt x="357" y="299"/>
                  </a:cubicBezTo>
                  <a:close/>
                  <a:moveTo>
                    <a:pt x="592" y="326"/>
                  </a:moveTo>
                  <a:cubicBezTo>
                    <a:pt x="578" y="326"/>
                    <a:pt x="558" y="310"/>
                    <a:pt x="553" y="327"/>
                  </a:cubicBezTo>
                  <a:cubicBezTo>
                    <a:pt x="563" y="330"/>
                    <a:pt x="584" y="336"/>
                    <a:pt x="592" y="326"/>
                  </a:cubicBezTo>
                  <a:close/>
                  <a:moveTo>
                    <a:pt x="598" y="336"/>
                  </a:moveTo>
                  <a:cubicBezTo>
                    <a:pt x="599" y="332"/>
                    <a:pt x="592" y="332"/>
                    <a:pt x="592" y="335"/>
                  </a:cubicBezTo>
                  <a:cubicBezTo>
                    <a:pt x="593" y="336"/>
                    <a:pt x="596" y="336"/>
                    <a:pt x="598" y="336"/>
                  </a:cubicBezTo>
                  <a:close/>
                  <a:moveTo>
                    <a:pt x="630" y="336"/>
                  </a:moveTo>
                  <a:cubicBezTo>
                    <a:pt x="631" y="332"/>
                    <a:pt x="624" y="332"/>
                    <a:pt x="624" y="335"/>
                  </a:cubicBezTo>
                  <a:cubicBezTo>
                    <a:pt x="626" y="335"/>
                    <a:pt x="628" y="338"/>
                    <a:pt x="630" y="336"/>
                  </a:cubicBezTo>
                  <a:close/>
                  <a:moveTo>
                    <a:pt x="642" y="341"/>
                  </a:moveTo>
                  <a:cubicBezTo>
                    <a:pt x="645" y="349"/>
                    <a:pt x="649" y="338"/>
                    <a:pt x="642" y="341"/>
                  </a:cubicBezTo>
                  <a:close/>
                  <a:moveTo>
                    <a:pt x="635" y="350"/>
                  </a:moveTo>
                  <a:cubicBezTo>
                    <a:pt x="634" y="348"/>
                    <a:pt x="633" y="345"/>
                    <a:pt x="629" y="345"/>
                  </a:cubicBezTo>
                  <a:cubicBezTo>
                    <a:pt x="627" y="347"/>
                    <a:pt x="630" y="348"/>
                    <a:pt x="630" y="350"/>
                  </a:cubicBezTo>
                  <a:cubicBezTo>
                    <a:pt x="632" y="350"/>
                    <a:pt x="633" y="350"/>
                    <a:pt x="635" y="350"/>
                  </a:cubicBezTo>
                  <a:close/>
                  <a:moveTo>
                    <a:pt x="649" y="363"/>
                  </a:moveTo>
                  <a:cubicBezTo>
                    <a:pt x="649" y="369"/>
                    <a:pt x="643" y="362"/>
                    <a:pt x="642" y="365"/>
                  </a:cubicBezTo>
                  <a:cubicBezTo>
                    <a:pt x="641" y="368"/>
                    <a:pt x="643" y="369"/>
                    <a:pt x="645" y="369"/>
                  </a:cubicBezTo>
                  <a:cubicBezTo>
                    <a:pt x="647" y="367"/>
                    <a:pt x="650" y="366"/>
                    <a:pt x="653" y="365"/>
                  </a:cubicBezTo>
                  <a:cubicBezTo>
                    <a:pt x="653" y="363"/>
                    <a:pt x="652" y="362"/>
                    <a:pt x="649" y="363"/>
                  </a:cubicBezTo>
                  <a:close/>
                  <a:moveTo>
                    <a:pt x="650" y="376"/>
                  </a:moveTo>
                  <a:cubicBezTo>
                    <a:pt x="647" y="377"/>
                    <a:pt x="647" y="374"/>
                    <a:pt x="645" y="376"/>
                  </a:cubicBezTo>
                  <a:cubicBezTo>
                    <a:pt x="645" y="378"/>
                    <a:pt x="646" y="379"/>
                    <a:pt x="646" y="380"/>
                  </a:cubicBezTo>
                  <a:cubicBezTo>
                    <a:pt x="648" y="380"/>
                    <a:pt x="649" y="380"/>
                    <a:pt x="650" y="380"/>
                  </a:cubicBezTo>
                  <a:cubicBezTo>
                    <a:pt x="650" y="379"/>
                    <a:pt x="650" y="377"/>
                    <a:pt x="650" y="376"/>
                  </a:cubicBezTo>
                  <a:close/>
                  <a:moveTo>
                    <a:pt x="652" y="389"/>
                  </a:moveTo>
                  <a:cubicBezTo>
                    <a:pt x="650" y="388"/>
                    <a:pt x="649" y="387"/>
                    <a:pt x="645" y="388"/>
                  </a:cubicBezTo>
                  <a:cubicBezTo>
                    <a:pt x="647" y="391"/>
                    <a:pt x="647" y="395"/>
                    <a:pt x="651" y="395"/>
                  </a:cubicBezTo>
                  <a:cubicBezTo>
                    <a:pt x="653" y="392"/>
                    <a:pt x="653" y="392"/>
                    <a:pt x="652" y="389"/>
                  </a:cubicBezTo>
                  <a:close/>
                  <a:moveTo>
                    <a:pt x="645" y="400"/>
                  </a:moveTo>
                  <a:cubicBezTo>
                    <a:pt x="645" y="401"/>
                    <a:pt x="645" y="402"/>
                    <a:pt x="645" y="403"/>
                  </a:cubicBezTo>
                  <a:cubicBezTo>
                    <a:pt x="647" y="405"/>
                    <a:pt x="652" y="404"/>
                    <a:pt x="650" y="399"/>
                  </a:cubicBezTo>
                  <a:cubicBezTo>
                    <a:pt x="648" y="399"/>
                    <a:pt x="646" y="399"/>
                    <a:pt x="645" y="400"/>
                  </a:cubicBezTo>
                  <a:close/>
                  <a:moveTo>
                    <a:pt x="464" y="411"/>
                  </a:moveTo>
                  <a:cubicBezTo>
                    <a:pt x="467" y="411"/>
                    <a:pt x="469" y="410"/>
                    <a:pt x="472" y="410"/>
                  </a:cubicBezTo>
                  <a:cubicBezTo>
                    <a:pt x="472" y="407"/>
                    <a:pt x="472" y="405"/>
                    <a:pt x="472" y="402"/>
                  </a:cubicBezTo>
                  <a:cubicBezTo>
                    <a:pt x="464" y="398"/>
                    <a:pt x="458" y="406"/>
                    <a:pt x="464" y="411"/>
                  </a:cubicBezTo>
                  <a:close/>
                  <a:moveTo>
                    <a:pt x="642" y="410"/>
                  </a:moveTo>
                  <a:cubicBezTo>
                    <a:pt x="640" y="410"/>
                    <a:pt x="638" y="410"/>
                    <a:pt x="637" y="410"/>
                  </a:cubicBezTo>
                  <a:cubicBezTo>
                    <a:pt x="636" y="414"/>
                    <a:pt x="643" y="414"/>
                    <a:pt x="642" y="410"/>
                  </a:cubicBezTo>
                  <a:close/>
                  <a:moveTo>
                    <a:pt x="673" y="420"/>
                  </a:moveTo>
                  <a:cubicBezTo>
                    <a:pt x="674" y="417"/>
                    <a:pt x="673" y="415"/>
                    <a:pt x="669" y="414"/>
                  </a:cubicBezTo>
                  <a:cubicBezTo>
                    <a:pt x="667" y="417"/>
                    <a:pt x="669" y="422"/>
                    <a:pt x="673" y="420"/>
                  </a:cubicBezTo>
                  <a:close/>
                  <a:moveTo>
                    <a:pt x="621" y="424"/>
                  </a:moveTo>
                  <a:cubicBezTo>
                    <a:pt x="620" y="429"/>
                    <a:pt x="627" y="429"/>
                    <a:pt x="627" y="426"/>
                  </a:cubicBezTo>
                  <a:cubicBezTo>
                    <a:pt x="626" y="425"/>
                    <a:pt x="625" y="423"/>
                    <a:pt x="621" y="424"/>
                  </a:cubicBezTo>
                  <a:close/>
                  <a:moveTo>
                    <a:pt x="569" y="434"/>
                  </a:moveTo>
                  <a:cubicBezTo>
                    <a:pt x="569" y="435"/>
                    <a:pt x="569" y="436"/>
                    <a:pt x="569" y="437"/>
                  </a:cubicBezTo>
                  <a:cubicBezTo>
                    <a:pt x="573" y="438"/>
                    <a:pt x="575" y="438"/>
                    <a:pt x="580" y="437"/>
                  </a:cubicBezTo>
                  <a:cubicBezTo>
                    <a:pt x="580" y="436"/>
                    <a:pt x="580" y="435"/>
                    <a:pt x="580" y="434"/>
                  </a:cubicBezTo>
                  <a:cubicBezTo>
                    <a:pt x="578" y="434"/>
                    <a:pt x="571" y="432"/>
                    <a:pt x="569" y="434"/>
                  </a:cubicBezTo>
                  <a:close/>
                  <a:moveTo>
                    <a:pt x="52" y="579"/>
                  </a:moveTo>
                  <a:cubicBezTo>
                    <a:pt x="49" y="578"/>
                    <a:pt x="49" y="581"/>
                    <a:pt x="46" y="581"/>
                  </a:cubicBezTo>
                  <a:cubicBezTo>
                    <a:pt x="46" y="579"/>
                    <a:pt x="45" y="577"/>
                    <a:pt x="45" y="575"/>
                  </a:cubicBezTo>
                  <a:cubicBezTo>
                    <a:pt x="43" y="575"/>
                    <a:pt x="42" y="575"/>
                    <a:pt x="41" y="575"/>
                  </a:cubicBezTo>
                  <a:cubicBezTo>
                    <a:pt x="41" y="580"/>
                    <a:pt x="36" y="581"/>
                    <a:pt x="36" y="585"/>
                  </a:cubicBezTo>
                  <a:cubicBezTo>
                    <a:pt x="38" y="589"/>
                    <a:pt x="40" y="583"/>
                    <a:pt x="41" y="585"/>
                  </a:cubicBezTo>
                  <a:cubicBezTo>
                    <a:pt x="40" y="589"/>
                    <a:pt x="36" y="589"/>
                    <a:pt x="38" y="595"/>
                  </a:cubicBezTo>
                  <a:cubicBezTo>
                    <a:pt x="39" y="595"/>
                    <a:pt x="40" y="595"/>
                    <a:pt x="40" y="596"/>
                  </a:cubicBezTo>
                  <a:cubicBezTo>
                    <a:pt x="45" y="595"/>
                    <a:pt x="48" y="592"/>
                    <a:pt x="47" y="585"/>
                  </a:cubicBezTo>
                  <a:cubicBezTo>
                    <a:pt x="51" y="585"/>
                    <a:pt x="55" y="583"/>
                    <a:pt x="52" y="579"/>
                  </a:cubicBezTo>
                  <a:close/>
                  <a:moveTo>
                    <a:pt x="53" y="591"/>
                  </a:moveTo>
                  <a:cubicBezTo>
                    <a:pt x="57" y="592"/>
                    <a:pt x="59" y="587"/>
                    <a:pt x="57" y="584"/>
                  </a:cubicBezTo>
                  <a:cubicBezTo>
                    <a:pt x="53" y="584"/>
                    <a:pt x="51" y="589"/>
                    <a:pt x="53" y="591"/>
                  </a:cubicBezTo>
                  <a:close/>
                  <a:moveTo>
                    <a:pt x="66" y="593"/>
                  </a:moveTo>
                  <a:cubicBezTo>
                    <a:pt x="69" y="593"/>
                    <a:pt x="72" y="591"/>
                    <a:pt x="72" y="588"/>
                  </a:cubicBezTo>
                  <a:cubicBezTo>
                    <a:pt x="69" y="586"/>
                    <a:pt x="64" y="588"/>
                    <a:pt x="66" y="593"/>
                  </a:cubicBezTo>
                  <a:close/>
                  <a:moveTo>
                    <a:pt x="48" y="601"/>
                  </a:moveTo>
                  <a:cubicBezTo>
                    <a:pt x="51" y="601"/>
                    <a:pt x="53" y="600"/>
                    <a:pt x="52" y="598"/>
                  </a:cubicBezTo>
                  <a:cubicBezTo>
                    <a:pt x="51" y="598"/>
                    <a:pt x="51" y="597"/>
                    <a:pt x="49" y="597"/>
                  </a:cubicBezTo>
                  <a:cubicBezTo>
                    <a:pt x="49" y="598"/>
                    <a:pt x="48" y="599"/>
                    <a:pt x="48" y="601"/>
                  </a:cubicBezTo>
                  <a:close/>
                  <a:moveTo>
                    <a:pt x="379" y="1349"/>
                  </a:moveTo>
                  <a:cubicBezTo>
                    <a:pt x="375" y="1358"/>
                    <a:pt x="385" y="1363"/>
                    <a:pt x="383" y="1371"/>
                  </a:cubicBezTo>
                  <a:cubicBezTo>
                    <a:pt x="387" y="1371"/>
                    <a:pt x="388" y="1373"/>
                    <a:pt x="392" y="1373"/>
                  </a:cubicBezTo>
                  <a:cubicBezTo>
                    <a:pt x="395" y="1363"/>
                    <a:pt x="386" y="1364"/>
                    <a:pt x="389" y="1355"/>
                  </a:cubicBezTo>
                  <a:cubicBezTo>
                    <a:pt x="386" y="1352"/>
                    <a:pt x="385" y="1348"/>
                    <a:pt x="379" y="1349"/>
                  </a:cubicBezTo>
                  <a:close/>
                  <a:moveTo>
                    <a:pt x="394" y="1384"/>
                  </a:moveTo>
                  <a:cubicBezTo>
                    <a:pt x="395" y="1383"/>
                    <a:pt x="395" y="1381"/>
                    <a:pt x="395" y="1378"/>
                  </a:cubicBezTo>
                  <a:cubicBezTo>
                    <a:pt x="393" y="1378"/>
                    <a:pt x="390" y="1378"/>
                    <a:pt x="389" y="1379"/>
                  </a:cubicBezTo>
                  <a:cubicBezTo>
                    <a:pt x="388" y="1383"/>
                    <a:pt x="391" y="1384"/>
                    <a:pt x="394" y="1384"/>
                  </a:cubicBezTo>
                  <a:close/>
                  <a:moveTo>
                    <a:pt x="388" y="1389"/>
                  </a:moveTo>
                  <a:cubicBezTo>
                    <a:pt x="388" y="1388"/>
                    <a:pt x="388" y="1386"/>
                    <a:pt x="388" y="1385"/>
                  </a:cubicBezTo>
                  <a:cubicBezTo>
                    <a:pt x="387" y="1385"/>
                    <a:pt x="386" y="1385"/>
                    <a:pt x="384" y="1385"/>
                  </a:cubicBezTo>
                  <a:cubicBezTo>
                    <a:pt x="384" y="1387"/>
                    <a:pt x="386" y="1389"/>
                    <a:pt x="388" y="1389"/>
                  </a:cubicBezTo>
                  <a:close/>
                  <a:moveTo>
                    <a:pt x="420" y="1483"/>
                  </a:moveTo>
                  <a:cubicBezTo>
                    <a:pt x="420" y="1487"/>
                    <a:pt x="424" y="1492"/>
                    <a:pt x="427" y="1490"/>
                  </a:cubicBezTo>
                  <a:cubicBezTo>
                    <a:pt x="426" y="1487"/>
                    <a:pt x="425" y="1485"/>
                    <a:pt x="424" y="1483"/>
                  </a:cubicBezTo>
                  <a:cubicBezTo>
                    <a:pt x="422" y="1483"/>
                    <a:pt x="421" y="1483"/>
                    <a:pt x="420" y="1483"/>
                  </a:cubicBezTo>
                  <a:close/>
                  <a:moveTo>
                    <a:pt x="428" y="1484"/>
                  </a:moveTo>
                  <a:cubicBezTo>
                    <a:pt x="428" y="1485"/>
                    <a:pt x="428" y="1486"/>
                    <a:pt x="428" y="1487"/>
                  </a:cubicBezTo>
                  <a:cubicBezTo>
                    <a:pt x="430" y="1487"/>
                    <a:pt x="431" y="1487"/>
                    <a:pt x="431" y="1485"/>
                  </a:cubicBezTo>
                  <a:cubicBezTo>
                    <a:pt x="430" y="1485"/>
                    <a:pt x="430" y="1483"/>
                    <a:pt x="428" y="1484"/>
                  </a:cubicBezTo>
                  <a:close/>
                  <a:moveTo>
                    <a:pt x="443" y="1502"/>
                  </a:moveTo>
                  <a:cubicBezTo>
                    <a:pt x="439" y="1501"/>
                    <a:pt x="436" y="1499"/>
                    <a:pt x="432" y="1497"/>
                  </a:cubicBezTo>
                  <a:cubicBezTo>
                    <a:pt x="432" y="1502"/>
                    <a:pt x="442" y="1505"/>
                    <a:pt x="443" y="1502"/>
                  </a:cubicBezTo>
                  <a:close/>
                  <a:moveTo>
                    <a:pt x="582" y="1512"/>
                  </a:moveTo>
                  <a:cubicBezTo>
                    <a:pt x="579" y="1504"/>
                    <a:pt x="566" y="1509"/>
                    <a:pt x="566" y="1516"/>
                  </a:cubicBezTo>
                  <a:cubicBezTo>
                    <a:pt x="570" y="1518"/>
                    <a:pt x="573" y="1515"/>
                    <a:pt x="578" y="1516"/>
                  </a:cubicBezTo>
                  <a:cubicBezTo>
                    <a:pt x="577" y="1519"/>
                    <a:pt x="580" y="1518"/>
                    <a:pt x="580" y="1519"/>
                  </a:cubicBezTo>
                  <a:cubicBezTo>
                    <a:pt x="586" y="1518"/>
                    <a:pt x="594" y="1518"/>
                    <a:pt x="597" y="1513"/>
                  </a:cubicBezTo>
                  <a:cubicBezTo>
                    <a:pt x="592" y="1510"/>
                    <a:pt x="586" y="1508"/>
                    <a:pt x="582" y="1512"/>
                  </a:cubicBezTo>
                  <a:close/>
                  <a:moveTo>
                    <a:pt x="1053" y="853"/>
                  </a:moveTo>
                  <a:cubicBezTo>
                    <a:pt x="1053" y="849"/>
                    <a:pt x="1055" y="846"/>
                    <a:pt x="1054" y="844"/>
                  </a:cubicBezTo>
                  <a:cubicBezTo>
                    <a:pt x="1053" y="835"/>
                    <a:pt x="1043" y="831"/>
                    <a:pt x="1033" y="831"/>
                  </a:cubicBezTo>
                  <a:cubicBezTo>
                    <a:pt x="1026" y="827"/>
                    <a:pt x="1022" y="819"/>
                    <a:pt x="1014" y="815"/>
                  </a:cubicBezTo>
                  <a:cubicBezTo>
                    <a:pt x="1003" y="793"/>
                    <a:pt x="989" y="769"/>
                    <a:pt x="958" y="770"/>
                  </a:cubicBezTo>
                  <a:cubicBezTo>
                    <a:pt x="954" y="765"/>
                    <a:pt x="948" y="761"/>
                    <a:pt x="940" y="760"/>
                  </a:cubicBezTo>
                  <a:cubicBezTo>
                    <a:pt x="929" y="743"/>
                    <a:pt x="911" y="749"/>
                    <a:pt x="897" y="757"/>
                  </a:cubicBezTo>
                  <a:cubicBezTo>
                    <a:pt x="900" y="752"/>
                    <a:pt x="903" y="748"/>
                    <a:pt x="907" y="744"/>
                  </a:cubicBezTo>
                  <a:cubicBezTo>
                    <a:pt x="903" y="739"/>
                    <a:pt x="903" y="724"/>
                    <a:pt x="890" y="725"/>
                  </a:cubicBezTo>
                  <a:cubicBezTo>
                    <a:pt x="885" y="712"/>
                    <a:pt x="867" y="711"/>
                    <a:pt x="861" y="700"/>
                  </a:cubicBezTo>
                  <a:cubicBezTo>
                    <a:pt x="852" y="700"/>
                    <a:pt x="847" y="697"/>
                    <a:pt x="841" y="696"/>
                  </a:cubicBezTo>
                  <a:cubicBezTo>
                    <a:pt x="835" y="698"/>
                    <a:pt x="834" y="706"/>
                    <a:pt x="832" y="710"/>
                  </a:cubicBezTo>
                  <a:cubicBezTo>
                    <a:pt x="829" y="709"/>
                    <a:pt x="825" y="710"/>
                    <a:pt x="824" y="707"/>
                  </a:cubicBezTo>
                  <a:cubicBezTo>
                    <a:pt x="830" y="702"/>
                    <a:pt x="834" y="695"/>
                    <a:pt x="837" y="687"/>
                  </a:cubicBezTo>
                  <a:cubicBezTo>
                    <a:pt x="829" y="681"/>
                    <a:pt x="813" y="680"/>
                    <a:pt x="813" y="668"/>
                  </a:cubicBezTo>
                  <a:cubicBezTo>
                    <a:pt x="808" y="665"/>
                    <a:pt x="806" y="672"/>
                    <a:pt x="800" y="669"/>
                  </a:cubicBezTo>
                  <a:cubicBezTo>
                    <a:pt x="798" y="674"/>
                    <a:pt x="806" y="674"/>
                    <a:pt x="803" y="676"/>
                  </a:cubicBezTo>
                  <a:cubicBezTo>
                    <a:pt x="798" y="676"/>
                    <a:pt x="792" y="676"/>
                    <a:pt x="793" y="670"/>
                  </a:cubicBezTo>
                  <a:cubicBezTo>
                    <a:pt x="801" y="666"/>
                    <a:pt x="804" y="658"/>
                    <a:pt x="813" y="657"/>
                  </a:cubicBezTo>
                  <a:cubicBezTo>
                    <a:pt x="812" y="651"/>
                    <a:pt x="817" y="651"/>
                    <a:pt x="815" y="645"/>
                  </a:cubicBezTo>
                  <a:cubicBezTo>
                    <a:pt x="787" y="646"/>
                    <a:pt x="810" y="601"/>
                    <a:pt x="791" y="593"/>
                  </a:cubicBezTo>
                  <a:cubicBezTo>
                    <a:pt x="789" y="594"/>
                    <a:pt x="791" y="598"/>
                    <a:pt x="788" y="597"/>
                  </a:cubicBezTo>
                  <a:cubicBezTo>
                    <a:pt x="787" y="582"/>
                    <a:pt x="774" y="580"/>
                    <a:pt x="771" y="567"/>
                  </a:cubicBezTo>
                  <a:cubicBezTo>
                    <a:pt x="753" y="565"/>
                    <a:pt x="744" y="544"/>
                    <a:pt x="723" y="551"/>
                  </a:cubicBezTo>
                  <a:cubicBezTo>
                    <a:pt x="712" y="548"/>
                    <a:pt x="703" y="544"/>
                    <a:pt x="691" y="542"/>
                  </a:cubicBezTo>
                  <a:cubicBezTo>
                    <a:pt x="690" y="540"/>
                    <a:pt x="689" y="538"/>
                    <a:pt x="689" y="535"/>
                  </a:cubicBezTo>
                  <a:cubicBezTo>
                    <a:pt x="685" y="534"/>
                    <a:pt x="685" y="536"/>
                    <a:pt x="682" y="534"/>
                  </a:cubicBezTo>
                  <a:cubicBezTo>
                    <a:pt x="682" y="524"/>
                    <a:pt x="671" y="525"/>
                    <a:pt x="666" y="520"/>
                  </a:cubicBezTo>
                  <a:cubicBezTo>
                    <a:pt x="673" y="499"/>
                    <a:pt x="649" y="495"/>
                    <a:pt x="640" y="485"/>
                  </a:cubicBezTo>
                  <a:cubicBezTo>
                    <a:pt x="633" y="486"/>
                    <a:pt x="627" y="485"/>
                    <a:pt x="622" y="482"/>
                  </a:cubicBezTo>
                  <a:cubicBezTo>
                    <a:pt x="624" y="476"/>
                    <a:pt x="630" y="476"/>
                    <a:pt x="631" y="471"/>
                  </a:cubicBezTo>
                  <a:cubicBezTo>
                    <a:pt x="627" y="467"/>
                    <a:pt x="619" y="465"/>
                    <a:pt x="615" y="461"/>
                  </a:cubicBezTo>
                  <a:cubicBezTo>
                    <a:pt x="619" y="461"/>
                    <a:pt x="622" y="461"/>
                    <a:pt x="626" y="461"/>
                  </a:cubicBezTo>
                  <a:cubicBezTo>
                    <a:pt x="629" y="456"/>
                    <a:pt x="633" y="454"/>
                    <a:pt x="633" y="447"/>
                  </a:cubicBezTo>
                  <a:cubicBezTo>
                    <a:pt x="630" y="444"/>
                    <a:pt x="627" y="448"/>
                    <a:pt x="623" y="448"/>
                  </a:cubicBezTo>
                  <a:cubicBezTo>
                    <a:pt x="621" y="457"/>
                    <a:pt x="610" y="457"/>
                    <a:pt x="602" y="461"/>
                  </a:cubicBezTo>
                  <a:cubicBezTo>
                    <a:pt x="602" y="456"/>
                    <a:pt x="598" y="450"/>
                    <a:pt x="598" y="448"/>
                  </a:cubicBezTo>
                  <a:cubicBezTo>
                    <a:pt x="602" y="447"/>
                    <a:pt x="609" y="449"/>
                    <a:pt x="611" y="447"/>
                  </a:cubicBezTo>
                  <a:cubicBezTo>
                    <a:pt x="599" y="443"/>
                    <a:pt x="589" y="440"/>
                    <a:pt x="577" y="441"/>
                  </a:cubicBezTo>
                  <a:cubicBezTo>
                    <a:pt x="568" y="442"/>
                    <a:pt x="559" y="448"/>
                    <a:pt x="550" y="447"/>
                  </a:cubicBezTo>
                  <a:cubicBezTo>
                    <a:pt x="544" y="446"/>
                    <a:pt x="538" y="437"/>
                    <a:pt x="531" y="435"/>
                  </a:cubicBezTo>
                  <a:cubicBezTo>
                    <a:pt x="517" y="430"/>
                    <a:pt x="503" y="438"/>
                    <a:pt x="492" y="428"/>
                  </a:cubicBezTo>
                  <a:cubicBezTo>
                    <a:pt x="492" y="425"/>
                    <a:pt x="492" y="422"/>
                    <a:pt x="492" y="419"/>
                  </a:cubicBezTo>
                  <a:cubicBezTo>
                    <a:pt x="478" y="407"/>
                    <a:pt x="446" y="414"/>
                    <a:pt x="431" y="421"/>
                  </a:cubicBezTo>
                  <a:cubicBezTo>
                    <a:pt x="430" y="417"/>
                    <a:pt x="433" y="413"/>
                    <a:pt x="430" y="408"/>
                  </a:cubicBezTo>
                  <a:cubicBezTo>
                    <a:pt x="437" y="404"/>
                    <a:pt x="449" y="407"/>
                    <a:pt x="449" y="396"/>
                  </a:cubicBezTo>
                  <a:cubicBezTo>
                    <a:pt x="433" y="386"/>
                    <a:pt x="425" y="407"/>
                    <a:pt x="413" y="401"/>
                  </a:cubicBezTo>
                  <a:cubicBezTo>
                    <a:pt x="407" y="406"/>
                    <a:pt x="397" y="410"/>
                    <a:pt x="387" y="406"/>
                  </a:cubicBezTo>
                  <a:cubicBezTo>
                    <a:pt x="384" y="408"/>
                    <a:pt x="384" y="411"/>
                    <a:pt x="380" y="412"/>
                  </a:cubicBezTo>
                  <a:cubicBezTo>
                    <a:pt x="363" y="406"/>
                    <a:pt x="352" y="420"/>
                    <a:pt x="349" y="433"/>
                  </a:cubicBezTo>
                  <a:cubicBezTo>
                    <a:pt x="337" y="435"/>
                    <a:pt x="329" y="442"/>
                    <a:pt x="319" y="446"/>
                  </a:cubicBezTo>
                  <a:cubicBezTo>
                    <a:pt x="316" y="445"/>
                    <a:pt x="313" y="443"/>
                    <a:pt x="310" y="440"/>
                  </a:cubicBezTo>
                  <a:cubicBezTo>
                    <a:pt x="310" y="438"/>
                    <a:pt x="308" y="437"/>
                    <a:pt x="309" y="434"/>
                  </a:cubicBezTo>
                  <a:cubicBezTo>
                    <a:pt x="298" y="428"/>
                    <a:pt x="279" y="420"/>
                    <a:pt x="269" y="431"/>
                  </a:cubicBezTo>
                  <a:cubicBezTo>
                    <a:pt x="268" y="429"/>
                    <a:pt x="265" y="430"/>
                    <a:pt x="262" y="430"/>
                  </a:cubicBezTo>
                  <a:cubicBezTo>
                    <a:pt x="251" y="441"/>
                    <a:pt x="244" y="432"/>
                    <a:pt x="232" y="432"/>
                  </a:cubicBezTo>
                  <a:cubicBezTo>
                    <a:pt x="232" y="429"/>
                    <a:pt x="233" y="428"/>
                    <a:pt x="233" y="424"/>
                  </a:cubicBezTo>
                  <a:cubicBezTo>
                    <a:pt x="222" y="421"/>
                    <a:pt x="221" y="408"/>
                    <a:pt x="220" y="395"/>
                  </a:cubicBezTo>
                  <a:cubicBezTo>
                    <a:pt x="223" y="394"/>
                    <a:pt x="226" y="393"/>
                    <a:pt x="227" y="390"/>
                  </a:cubicBezTo>
                  <a:cubicBezTo>
                    <a:pt x="225" y="383"/>
                    <a:pt x="228" y="380"/>
                    <a:pt x="235" y="379"/>
                  </a:cubicBezTo>
                  <a:cubicBezTo>
                    <a:pt x="237" y="366"/>
                    <a:pt x="245" y="358"/>
                    <a:pt x="254" y="351"/>
                  </a:cubicBezTo>
                  <a:cubicBezTo>
                    <a:pt x="252" y="343"/>
                    <a:pt x="259" y="345"/>
                    <a:pt x="259" y="340"/>
                  </a:cubicBezTo>
                  <a:cubicBezTo>
                    <a:pt x="249" y="332"/>
                    <a:pt x="238" y="326"/>
                    <a:pt x="223" y="326"/>
                  </a:cubicBezTo>
                  <a:cubicBezTo>
                    <a:pt x="217" y="332"/>
                    <a:pt x="200" y="333"/>
                    <a:pt x="192" y="327"/>
                  </a:cubicBezTo>
                  <a:cubicBezTo>
                    <a:pt x="190" y="331"/>
                    <a:pt x="183" y="330"/>
                    <a:pt x="179" y="328"/>
                  </a:cubicBezTo>
                  <a:cubicBezTo>
                    <a:pt x="181" y="322"/>
                    <a:pt x="187" y="325"/>
                    <a:pt x="190" y="322"/>
                  </a:cubicBezTo>
                  <a:cubicBezTo>
                    <a:pt x="198" y="317"/>
                    <a:pt x="198" y="303"/>
                    <a:pt x="208" y="300"/>
                  </a:cubicBezTo>
                  <a:cubicBezTo>
                    <a:pt x="208" y="298"/>
                    <a:pt x="204" y="296"/>
                    <a:pt x="208" y="294"/>
                  </a:cubicBezTo>
                  <a:cubicBezTo>
                    <a:pt x="211" y="294"/>
                    <a:pt x="209" y="298"/>
                    <a:pt x="213" y="296"/>
                  </a:cubicBezTo>
                  <a:cubicBezTo>
                    <a:pt x="223" y="291"/>
                    <a:pt x="227" y="279"/>
                    <a:pt x="236" y="272"/>
                  </a:cubicBezTo>
                  <a:cubicBezTo>
                    <a:pt x="242" y="267"/>
                    <a:pt x="253" y="265"/>
                    <a:pt x="255" y="255"/>
                  </a:cubicBezTo>
                  <a:cubicBezTo>
                    <a:pt x="239" y="252"/>
                    <a:pt x="228" y="257"/>
                    <a:pt x="214" y="258"/>
                  </a:cubicBezTo>
                  <a:cubicBezTo>
                    <a:pt x="193" y="260"/>
                    <a:pt x="196" y="274"/>
                    <a:pt x="181" y="284"/>
                  </a:cubicBezTo>
                  <a:cubicBezTo>
                    <a:pt x="172" y="290"/>
                    <a:pt x="166" y="291"/>
                    <a:pt x="160" y="296"/>
                  </a:cubicBezTo>
                  <a:cubicBezTo>
                    <a:pt x="157" y="297"/>
                    <a:pt x="160" y="292"/>
                    <a:pt x="157" y="293"/>
                  </a:cubicBezTo>
                  <a:cubicBezTo>
                    <a:pt x="142" y="294"/>
                    <a:pt x="132" y="300"/>
                    <a:pt x="118" y="302"/>
                  </a:cubicBezTo>
                  <a:cubicBezTo>
                    <a:pt x="118" y="301"/>
                    <a:pt x="118" y="299"/>
                    <a:pt x="118" y="297"/>
                  </a:cubicBezTo>
                  <a:cubicBezTo>
                    <a:pt x="116" y="295"/>
                    <a:pt x="110" y="298"/>
                    <a:pt x="108" y="295"/>
                  </a:cubicBezTo>
                  <a:cubicBezTo>
                    <a:pt x="107" y="287"/>
                    <a:pt x="111" y="283"/>
                    <a:pt x="110" y="273"/>
                  </a:cubicBezTo>
                  <a:cubicBezTo>
                    <a:pt x="116" y="249"/>
                    <a:pt x="135" y="238"/>
                    <a:pt x="148" y="221"/>
                  </a:cubicBezTo>
                  <a:cubicBezTo>
                    <a:pt x="162" y="218"/>
                    <a:pt x="167" y="203"/>
                    <a:pt x="173" y="197"/>
                  </a:cubicBezTo>
                  <a:cubicBezTo>
                    <a:pt x="182" y="191"/>
                    <a:pt x="193" y="187"/>
                    <a:pt x="201" y="181"/>
                  </a:cubicBezTo>
                  <a:cubicBezTo>
                    <a:pt x="214" y="183"/>
                    <a:pt x="224" y="174"/>
                    <a:pt x="232" y="168"/>
                  </a:cubicBezTo>
                  <a:cubicBezTo>
                    <a:pt x="241" y="173"/>
                    <a:pt x="252" y="160"/>
                    <a:pt x="260" y="168"/>
                  </a:cubicBezTo>
                  <a:cubicBezTo>
                    <a:pt x="265" y="168"/>
                    <a:pt x="266" y="164"/>
                    <a:pt x="271" y="164"/>
                  </a:cubicBezTo>
                  <a:cubicBezTo>
                    <a:pt x="273" y="166"/>
                    <a:pt x="269" y="168"/>
                    <a:pt x="272" y="171"/>
                  </a:cubicBezTo>
                  <a:cubicBezTo>
                    <a:pt x="282" y="170"/>
                    <a:pt x="285" y="173"/>
                    <a:pt x="291" y="168"/>
                  </a:cubicBezTo>
                  <a:cubicBezTo>
                    <a:pt x="294" y="170"/>
                    <a:pt x="295" y="172"/>
                    <a:pt x="300" y="171"/>
                  </a:cubicBezTo>
                  <a:cubicBezTo>
                    <a:pt x="301" y="168"/>
                    <a:pt x="298" y="168"/>
                    <a:pt x="299" y="165"/>
                  </a:cubicBezTo>
                  <a:cubicBezTo>
                    <a:pt x="313" y="155"/>
                    <a:pt x="336" y="155"/>
                    <a:pt x="355" y="159"/>
                  </a:cubicBezTo>
                  <a:cubicBezTo>
                    <a:pt x="354" y="161"/>
                    <a:pt x="354" y="164"/>
                    <a:pt x="356" y="165"/>
                  </a:cubicBezTo>
                  <a:cubicBezTo>
                    <a:pt x="364" y="165"/>
                    <a:pt x="368" y="160"/>
                    <a:pt x="377" y="160"/>
                  </a:cubicBezTo>
                  <a:cubicBezTo>
                    <a:pt x="378" y="162"/>
                    <a:pt x="377" y="166"/>
                    <a:pt x="379" y="169"/>
                  </a:cubicBezTo>
                  <a:cubicBezTo>
                    <a:pt x="381" y="169"/>
                    <a:pt x="384" y="169"/>
                    <a:pt x="385" y="171"/>
                  </a:cubicBezTo>
                  <a:cubicBezTo>
                    <a:pt x="383" y="176"/>
                    <a:pt x="377" y="177"/>
                    <a:pt x="374" y="181"/>
                  </a:cubicBezTo>
                  <a:cubicBezTo>
                    <a:pt x="373" y="184"/>
                    <a:pt x="377" y="182"/>
                    <a:pt x="377" y="185"/>
                  </a:cubicBezTo>
                  <a:cubicBezTo>
                    <a:pt x="375" y="187"/>
                    <a:pt x="370" y="186"/>
                    <a:pt x="370" y="190"/>
                  </a:cubicBezTo>
                  <a:cubicBezTo>
                    <a:pt x="372" y="195"/>
                    <a:pt x="373" y="206"/>
                    <a:pt x="374" y="214"/>
                  </a:cubicBezTo>
                  <a:cubicBezTo>
                    <a:pt x="388" y="215"/>
                    <a:pt x="397" y="203"/>
                    <a:pt x="405" y="195"/>
                  </a:cubicBezTo>
                  <a:cubicBezTo>
                    <a:pt x="404" y="184"/>
                    <a:pt x="409" y="180"/>
                    <a:pt x="413" y="175"/>
                  </a:cubicBezTo>
                  <a:cubicBezTo>
                    <a:pt x="413" y="173"/>
                    <a:pt x="412" y="170"/>
                    <a:pt x="412" y="167"/>
                  </a:cubicBezTo>
                  <a:cubicBezTo>
                    <a:pt x="414" y="156"/>
                    <a:pt x="434" y="142"/>
                    <a:pt x="453" y="139"/>
                  </a:cubicBezTo>
                  <a:cubicBezTo>
                    <a:pt x="455" y="139"/>
                    <a:pt x="458" y="139"/>
                    <a:pt x="461" y="139"/>
                  </a:cubicBezTo>
                  <a:cubicBezTo>
                    <a:pt x="467" y="138"/>
                    <a:pt x="480" y="131"/>
                    <a:pt x="486" y="129"/>
                  </a:cubicBezTo>
                  <a:cubicBezTo>
                    <a:pt x="490" y="129"/>
                    <a:pt x="495" y="131"/>
                    <a:pt x="500" y="130"/>
                  </a:cubicBezTo>
                  <a:cubicBezTo>
                    <a:pt x="510" y="129"/>
                    <a:pt x="520" y="121"/>
                    <a:pt x="532" y="125"/>
                  </a:cubicBezTo>
                  <a:cubicBezTo>
                    <a:pt x="535" y="123"/>
                    <a:pt x="528" y="119"/>
                    <a:pt x="533" y="118"/>
                  </a:cubicBezTo>
                  <a:cubicBezTo>
                    <a:pt x="539" y="120"/>
                    <a:pt x="543" y="119"/>
                    <a:pt x="548" y="116"/>
                  </a:cubicBezTo>
                  <a:cubicBezTo>
                    <a:pt x="546" y="115"/>
                    <a:pt x="542" y="116"/>
                    <a:pt x="543" y="113"/>
                  </a:cubicBezTo>
                  <a:cubicBezTo>
                    <a:pt x="545" y="113"/>
                    <a:pt x="548" y="113"/>
                    <a:pt x="550" y="113"/>
                  </a:cubicBezTo>
                  <a:cubicBezTo>
                    <a:pt x="557" y="106"/>
                    <a:pt x="553" y="99"/>
                    <a:pt x="555" y="95"/>
                  </a:cubicBezTo>
                  <a:cubicBezTo>
                    <a:pt x="558" y="101"/>
                    <a:pt x="564" y="94"/>
                    <a:pt x="568" y="99"/>
                  </a:cubicBezTo>
                  <a:cubicBezTo>
                    <a:pt x="566" y="103"/>
                    <a:pt x="559" y="101"/>
                    <a:pt x="558" y="106"/>
                  </a:cubicBezTo>
                  <a:cubicBezTo>
                    <a:pt x="566" y="104"/>
                    <a:pt x="575" y="103"/>
                    <a:pt x="582" y="100"/>
                  </a:cubicBezTo>
                  <a:cubicBezTo>
                    <a:pt x="584" y="97"/>
                    <a:pt x="582" y="91"/>
                    <a:pt x="587" y="91"/>
                  </a:cubicBezTo>
                  <a:cubicBezTo>
                    <a:pt x="590" y="94"/>
                    <a:pt x="586" y="93"/>
                    <a:pt x="588" y="96"/>
                  </a:cubicBezTo>
                  <a:cubicBezTo>
                    <a:pt x="596" y="93"/>
                    <a:pt x="611" y="91"/>
                    <a:pt x="613" y="85"/>
                  </a:cubicBezTo>
                  <a:cubicBezTo>
                    <a:pt x="627" y="92"/>
                    <a:pt x="644" y="82"/>
                    <a:pt x="658" y="84"/>
                  </a:cubicBezTo>
                  <a:cubicBezTo>
                    <a:pt x="664" y="85"/>
                    <a:pt x="671" y="91"/>
                    <a:pt x="676" y="84"/>
                  </a:cubicBezTo>
                  <a:cubicBezTo>
                    <a:pt x="673" y="82"/>
                    <a:pt x="668" y="86"/>
                    <a:pt x="668" y="80"/>
                  </a:cubicBezTo>
                  <a:cubicBezTo>
                    <a:pt x="693" y="69"/>
                    <a:pt x="727" y="76"/>
                    <a:pt x="760" y="77"/>
                  </a:cubicBezTo>
                  <a:cubicBezTo>
                    <a:pt x="752" y="80"/>
                    <a:pt x="739" y="76"/>
                    <a:pt x="733" y="80"/>
                  </a:cubicBezTo>
                  <a:cubicBezTo>
                    <a:pt x="737" y="89"/>
                    <a:pt x="753" y="85"/>
                    <a:pt x="762" y="83"/>
                  </a:cubicBezTo>
                  <a:cubicBezTo>
                    <a:pt x="771" y="87"/>
                    <a:pt x="788" y="87"/>
                    <a:pt x="797" y="87"/>
                  </a:cubicBezTo>
                  <a:cubicBezTo>
                    <a:pt x="792" y="80"/>
                    <a:pt x="775" y="84"/>
                    <a:pt x="771" y="76"/>
                  </a:cubicBezTo>
                  <a:cubicBezTo>
                    <a:pt x="777" y="77"/>
                    <a:pt x="783" y="81"/>
                    <a:pt x="789" y="79"/>
                  </a:cubicBezTo>
                  <a:cubicBezTo>
                    <a:pt x="778" y="74"/>
                    <a:pt x="751" y="74"/>
                    <a:pt x="773" y="67"/>
                  </a:cubicBezTo>
                  <a:cubicBezTo>
                    <a:pt x="771" y="66"/>
                    <a:pt x="768" y="68"/>
                    <a:pt x="767" y="66"/>
                  </a:cubicBezTo>
                  <a:cubicBezTo>
                    <a:pt x="770" y="64"/>
                    <a:pt x="780" y="70"/>
                    <a:pt x="781" y="64"/>
                  </a:cubicBezTo>
                  <a:cubicBezTo>
                    <a:pt x="765" y="57"/>
                    <a:pt x="743" y="58"/>
                    <a:pt x="723" y="55"/>
                  </a:cubicBezTo>
                  <a:cubicBezTo>
                    <a:pt x="738" y="56"/>
                    <a:pt x="751" y="55"/>
                    <a:pt x="763" y="55"/>
                  </a:cubicBezTo>
                  <a:cubicBezTo>
                    <a:pt x="789" y="57"/>
                    <a:pt x="810" y="71"/>
                    <a:pt x="835" y="71"/>
                  </a:cubicBezTo>
                  <a:cubicBezTo>
                    <a:pt x="845" y="71"/>
                    <a:pt x="852" y="71"/>
                    <a:pt x="861" y="75"/>
                  </a:cubicBezTo>
                  <a:cubicBezTo>
                    <a:pt x="851" y="78"/>
                    <a:pt x="836" y="77"/>
                    <a:pt x="826" y="80"/>
                  </a:cubicBezTo>
                  <a:cubicBezTo>
                    <a:pt x="836" y="86"/>
                    <a:pt x="850" y="87"/>
                    <a:pt x="861" y="93"/>
                  </a:cubicBezTo>
                  <a:cubicBezTo>
                    <a:pt x="859" y="93"/>
                    <a:pt x="858" y="93"/>
                    <a:pt x="859" y="95"/>
                  </a:cubicBezTo>
                  <a:cubicBezTo>
                    <a:pt x="872" y="95"/>
                    <a:pt x="882" y="108"/>
                    <a:pt x="893" y="101"/>
                  </a:cubicBezTo>
                  <a:cubicBezTo>
                    <a:pt x="890" y="99"/>
                    <a:pt x="884" y="99"/>
                    <a:pt x="883" y="96"/>
                  </a:cubicBezTo>
                  <a:cubicBezTo>
                    <a:pt x="885" y="96"/>
                    <a:pt x="886" y="95"/>
                    <a:pt x="886" y="94"/>
                  </a:cubicBezTo>
                  <a:cubicBezTo>
                    <a:pt x="885" y="93"/>
                    <a:pt x="883" y="93"/>
                    <a:pt x="885" y="91"/>
                  </a:cubicBezTo>
                  <a:cubicBezTo>
                    <a:pt x="876" y="89"/>
                    <a:pt x="868" y="86"/>
                    <a:pt x="862" y="80"/>
                  </a:cubicBezTo>
                  <a:cubicBezTo>
                    <a:pt x="866" y="80"/>
                    <a:pt x="868" y="78"/>
                    <a:pt x="870" y="77"/>
                  </a:cubicBezTo>
                  <a:cubicBezTo>
                    <a:pt x="868" y="76"/>
                    <a:pt x="865" y="76"/>
                    <a:pt x="863" y="75"/>
                  </a:cubicBezTo>
                  <a:cubicBezTo>
                    <a:pt x="866" y="74"/>
                    <a:pt x="869" y="78"/>
                    <a:pt x="870" y="75"/>
                  </a:cubicBezTo>
                  <a:cubicBezTo>
                    <a:pt x="865" y="74"/>
                    <a:pt x="868" y="72"/>
                    <a:pt x="870" y="71"/>
                  </a:cubicBezTo>
                  <a:cubicBezTo>
                    <a:pt x="866" y="69"/>
                    <a:pt x="862" y="68"/>
                    <a:pt x="858" y="67"/>
                  </a:cubicBezTo>
                  <a:cubicBezTo>
                    <a:pt x="857" y="65"/>
                    <a:pt x="860" y="66"/>
                    <a:pt x="861" y="64"/>
                  </a:cubicBezTo>
                  <a:cubicBezTo>
                    <a:pt x="850" y="60"/>
                    <a:pt x="838" y="57"/>
                    <a:pt x="829" y="51"/>
                  </a:cubicBezTo>
                  <a:cubicBezTo>
                    <a:pt x="830" y="50"/>
                    <a:pt x="832" y="51"/>
                    <a:pt x="832" y="50"/>
                  </a:cubicBezTo>
                  <a:cubicBezTo>
                    <a:pt x="822" y="38"/>
                    <a:pt x="796" y="41"/>
                    <a:pt x="783" y="33"/>
                  </a:cubicBezTo>
                  <a:cubicBezTo>
                    <a:pt x="783" y="32"/>
                    <a:pt x="784" y="32"/>
                    <a:pt x="785" y="31"/>
                  </a:cubicBezTo>
                  <a:cubicBezTo>
                    <a:pt x="763" y="25"/>
                    <a:pt x="740" y="19"/>
                    <a:pt x="715" y="21"/>
                  </a:cubicBezTo>
                  <a:cubicBezTo>
                    <a:pt x="716" y="22"/>
                    <a:pt x="720" y="22"/>
                    <a:pt x="720" y="24"/>
                  </a:cubicBezTo>
                  <a:cubicBezTo>
                    <a:pt x="709" y="28"/>
                    <a:pt x="690" y="24"/>
                    <a:pt x="677" y="23"/>
                  </a:cubicBezTo>
                  <a:cubicBezTo>
                    <a:pt x="670" y="31"/>
                    <a:pt x="654" y="33"/>
                    <a:pt x="640" y="29"/>
                  </a:cubicBezTo>
                  <a:cubicBezTo>
                    <a:pt x="645" y="29"/>
                    <a:pt x="639" y="27"/>
                    <a:pt x="639" y="27"/>
                  </a:cubicBezTo>
                  <a:cubicBezTo>
                    <a:pt x="642" y="22"/>
                    <a:pt x="652" y="23"/>
                    <a:pt x="657" y="20"/>
                  </a:cubicBezTo>
                  <a:cubicBezTo>
                    <a:pt x="637" y="18"/>
                    <a:pt x="621" y="13"/>
                    <a:pt x="602" y="9"/>
                  </a:cubicBezTo>
                  <a:cubicBezTo>
                    <a:pt x="613" y="4"/>
                    <a:pt x="629" y="9"/>
                    <a:pt x="644" y="7"/>
                  </a:cubicBezTo>
                  <a:cubicBezTo>
                    <a:pt x="646" y="7"/>
                    <a:pt x="651" y="9"/>
                    <a:pt x="652" y="6"/>
                  </a:cubicBezTo>
                  <a:cubicBezTo>
                    <a:pt x="649" y="6"/>
                    <a:pt x="645" y="6"/>
                    <a:pt x="642" y="6"/>
                  </a:cubicBezTo>
                  <a:cubicBezTo>
                    <a:pt x="584" y="0"/>
                    <a:pt x="521" y="4"/>
                    <a:pt x="470" y="10"/>
                  </a:cubicBezTo>
                  <a:cubicBezTo>
                    <a:pt x="398" y="19"/>
                    <a:pt x="328" y="38"/>
                    <a:pt x="263" y="63"/>
                  </a:cubicBezTo>
                  <a:cubicBezTo>
                    <a:pt x="192" y="91"/>
                    <a:pt x="120" y="132"/>
                    <a:pt x="69" y="176"/>
                  </a:cubicBezTo>
                  <a:cubicBezTo>
                    <a:pt x="71" y="177"/>
                    <a:pt x="72" y="175"/>
                    <a:pt x="72" y="176"/>
                  </a:cubicBezTo>
                  <a:cubicBezTo>
                    <a:pt x="60" y="189"/>
                    <a:pt x="47" y="201"/>
                    <a:pt x="35" y="214"/>
                  </a:cubicBezTo>
                  <a:cubicBezTo>
                    <a:pt x="37" y="222"/>
                    <a:pt x="20" y="227"/>
                    <a:pt x="16" y="236"/>
                  </a:cubicBezTo>
                  <a:cubicBezTo>
                    <a:pt x="16" y="238"/>
                    <a:pt x="19" y="237"/>
                    <a:pt x="20" y="239"/>
                  </a:cubicBezTo>
                  <a:cubicBezTo>
                    <a:pt x="17" y="246"/>
                    <a:pt x="9" y="249"/>
                    <a:pt x="6" y="255"/>
                  </a:cubicBezTo>
                  <a:cubicBezTo>
                    <a:pt x="4" y="261"/>
                    <a:pt x="7" y="269"/>
                    <a:pt x="0" y="274"/>
                  </a:cubicBezTo>
                  <a:cubicBezTo>
                    <a:pt x="8" y="272"/>
                    <a:pt x="13" y="266"/>
                    <a:pt x="16" y="258"/>
                  </a:cubicBezTo>
                  <a:cubicBezTo>
                    <a:pt x="16" y="256"/>
                    <a:pt x="13" y="257"/>
                    <a:pt x="13" y="256"/>
                  </a:cubicBezTo>
                  <a:cubicBezTo>
                    <a:pt x="20" y="250"/>
                    <a:pt x="22" y="240"/>
                    <a:pt x="30" y="235"/>
                  </a:cubicBezTo>
                  <a:cubicBezTo>
                    <a:pt x="28" y="230"/>
                    <a:pt x="34" y="230"/>
                    <a:pt x="34" y="224"/>
                  </a:cubicBezTo>
                  <a:cubicBezTo>
                    <a:pt x="46" y="213"/>
                    <a:pt x="56" y="190"/>
                    <a:pt x="71" y="189"/>
                  </a:cubicBezTo>
                  <a:cubicBezTo>
                    <a:pt x="62" y="201"/>
                    <a:pt x="43" y="213"/>
                    <a:pt x="48" y="228"/>
                  </a:cubicBezTo>
                  <a:cubicBezTo>
                    <a:pt x="46" y="233"/>
                    <a:pt x="39" y="234"/>
                    <a:pt x="37" y="240"/>
                  </a:cubicBezTo>
                  <a:cubicBezTo>
                    <a:pt x="37" y="241"/>
                    <a:pt x="40" y="241"/>
                    <a:pt x="41" y="243"/>
                  </a:cubicBezTo>
                  <a:cubicBezTo>
                    <a:pt x="40" y="245"/>
                    <a:pt x="34" y="247"/>
                    <a:pt x="37" y="249"/>
                  </a:cubicBezTo>
                  <a:cubicBezTo>
                    <a:pt x="41" y="259"/>
                    <a:pt x="33" y="267"/>
                    <a:pt x="30" y="273"/>
                  </a:cubicBezTo>
                  <a:cubicBezTo>
                    <a:pt x="29" y="275"/>
                    <a:pt x="30" y="279"/>
                    <a:pt x="29" y="280"/>
                  </a:cubicBezTo>
                  <a:cubicBezTo>
                    <a:pt x="23" y="289"/>
                    <a:pt x="8" y="294"/>
                    <a:pt x="8" y="307"/>
                  </a:cubicBezTo>
                  <a:cubicBezTo>
                    <a:pt x="11" y="308"/>
                    <a:pt x="16" y="306"/>
                    <a:pt x="17" y="308"/>
                  </a:cubicBezTo>
                  <a:cubicBezTo>
                    <a:pt x="18" y="312"/>
                    <a:pt x="14" y="315"/>
                    <a:pt x="17" y="317"/>
                  </a:cubicBezTo>
                  <a:cubicBezTo>
                    <a:pt x="20" y="317"/>
                    <a:pt x="24" y="316"/>
                    <a:pt x="28" y="317"/>
                  </a:cubicBezTo>
                  <a:cubicBezTo>
                    <a:pt x="29" y="320"/>
                    <a:pt x="30" y="323"/>
                    <a:pt x="31" y="326"/>
                  </a:cubicBezTo>
                  <a:cubicBezTo>
                    <a:pt x="36" y="329"/>
                    <a:pt x="44" y="328"/>
                    <a:pt x="50" y="329"/>
                  </a:cubicBezTo>
                  <a:cubicBezTo>
                    <a:pt x="52" y="338"/>
                    <a:pt x="58" y="338"/>
                    <a:pt x="68" y="337"/>
                  </a:cubicBezTo>
                  <a:cubicBezTo>
                    <a:pt x="68" y="338"/>
                    <a:pt x="67" y="341"/>
                    <a:pt x="69" y="341"/>
                  </a:cubicBezTo>
                  <a:cubicBezTo>
                    <a:pt x="80" y="341"/>
                    <a:pt x="91" y="327"/>
                    <a:pt x="102" y="329"/>
                  </a:cubicBezTo>
                  <a:cubicBezTo>
                    <a:pt x="109" y="330"/>
                    <a:pt x="118" y="341"/>
                    <a:pt x="116" y="351"/>
                  </a:cubicBezTo>
                  <a:cubicBezTo>
                    <a:pt x="120" y="355"/>
                    <a:pt x="126" y="362"/>
                    <a:pt x="136" y="359"/>
                  </a:cubicBezTo>
                  <a:cubicBezTo>
                    <a:pt x="142" y="367"/>
                    <a:pt x="157" y="367"/>
                    <a:pt x="166" y="369"/>
                  </a:cubicBezTo>
                  <a:cubicBezTo>
                    <a:pt x="168" y="367"/>
                    <a:pt x="177" y="362"/>
                    <a:pt x="178" y="368"/>
                  </a:cubicBezTo>
                  <a:cubicBezTo>
                    <a:pt x="177" y="371"/>
                    <a:pt x="174" y="371"/>
                    <a:pt x="172" y="372"/>
                  </a:cubicBezTo>
                  <a:cubicBezTo>
                    <a:pt x="180" y="380"/>
                    <a:pt x="177" y="392"/>
                    <a:pt x="187" y="398"/>
                  </a:cubicBezTo>
                  <a:cubicBezTo>
                    <a:pt x="185" y="404"/>
                    <a:pt x="180" y="408"/>
                    <a:pt x="178" y="414"/>
                  </a:cubicBezTo>
                  <a:cubicBezTo>
                    <a:pt x="182" y="417"/>
                    <a:pt x="185" y="420"/>
                    <a:pt x="190" y="422"/>
                  </a:cubicBezTo>
                  <a:cubicBezTo>
                    <a:pt x="194" y="422"/>
                    <a:pt x="192" y="416"/>
                    <a:pt x="195" y="416"/>
                  </a:cubicBezTo>
                  <a:cubicBezTo>
                    <a:pt x="198" y="419"/>
                    <a:pt x="194" y="421"/>
                    <a:pt x="196" y="424"/>
                  </a:cubicBezTo>
                  <a:cubicBezTo>
                    <a:pt x="200" y="423"/>
                    <a:pt x="201" y="425"/>
                    <a:pt x="204" y="425"/>
                  </a:cubicBezTo>
                  <a:cubicBezTo>
                    <a:pt x="206" y="429"/>
                    <a:pt x="205" y="433"/>
                    <a:pt x="205" y="438"/>
                  </a:cubicBezTo>
                  <a:cubicBezTo>
                    <a:pt x="212" y="444"/>
                    <a:pt x="227" y="442"/>
                    <a:pt x="234" y="448"/>
                  </a:cubicBezTo>
                  <a:cubicBezTo>
                    <a:pt x="232" y="451"/>
                    <a:pt x="233" y="453"/>
                    <a:pt x="235" y="455"/>
                  </a:cubicBezTo>
                  <a:cubicBezTo>
                    <a:pt x="240" y="455"/>
                    <a:pt x="241" y="451"/>
                    <a:pt x="246" y="451"/>
                  </a:cubicBezTo>
                  <a:cubicBezTo>
                    <a:pt x="245" y="454"/>
                    <a:pt x="245" y="457"/>
                    <a:pt x="244" y="461"/>
                  </a:cubicBezTo>
                  <a:cubicBezTo>
                    <a:pt x="248" y="465"/>
                    <a:pt x="258" y="461"/>
                    <a:pt x="261" y="458"/>
                  </a:cubicBezTo>
                  <a:cubicBezTo>
                    <a:pt x="258" y="455"/>
                    <a:pt x="255" y="453"/>
                    <a:pt x="254" y="449"/>
                  </a:cubicBezTo>
                  <a:cubicBezTo>
                    <a:pt x="267" y="441"/>
                    <a:pt x="288" y="428"/>
                    <a:pt x="297" y="447"/>
                  </a:cubicBezTo>
                  <a:cubicBezTo>
                    <a:pt x="289" y="457"/>
                    <a:pt x="298" y="467"/>
                    <a:pt x="301" y="477"/>
                  </a:cubicBezTo>
                  <a:cubicBezTo>
                    <a:pt x="301" y="479"/>
                    <a:pt x="298" y="479"/>
                    <a:pt x="297" y="480"/>
                  </a:cubicBezTo>
                  <a:cubicBezTo>
                    <a:pt x="298" y="483"/>
                    <a:pt x="299" y="486"/>
                    <a:pt x="299" y="490"/>
                  </a:cubicBezTo>
                  <a:cubicBezTo>
                    <a:pt x="297" y="490"/>
                    <a:pt x="297" y="492"/>
                    <a:pt x="294" y="491"/>
                  </a:cubicBezTo>
                  <a:cubicBezTo>
                    <a:pt x="297" y="502"/>
                    <a:pt x="292" y="510"/>
                    <a:pt x="286" y="515"/>
                  </a:cubicBezTo>
                  <a:cubicBezTo>
                    <a:pt x="286" y="521"/>
                    <a:pt x="291" y="521"/>
                    <a:pt x="290" y="526"/>
                  </a:cubicBezTo>
                  <a:cubicBezTo>
                    <a:pt x="281" y="532"/>
                    <a:pt x="276" y="543"/>
                    <a:pt x="261" y="543"/>
                  </a:cubicBezTo>
                  <a:cubicBezTo>
                    <a:pt x="259" y="546"/>
                    <a:pt x="259" y="551"/>
                    <a:pt x="257" y="553"/>
                  </a:cubicBezTo>
                  <a:cubicBezTo>
                    <a:pt x="252" y="552"/>
                    <a:pt x="250" y="554"/>
                    <a:pt x="248" y="556"/>
                  </a:cubicBezTo>
                  <a:cubicBezTo>
                    <a:pt x="248" y="558"/>
                    <a:pt x="248" y="561"/>
                    <a:pt x="248" y="564"/>
                  </a:cubicBezTo>
                  <a:cubicBezTo>
                    <a:pt x="239" y="569"/>
                    <a:pt x="217" y="562"/>
                    <a:pt x="225" y="581"/>
                  </a:cubicBezTo>
                  <a:cubicBezTo>
                    <a:pt x="222" y="582"/>
                    <a:pt x="219" y="585"/>
                    <a:pt x="215" y="586"/>
                  </a:cubicBezTo>
                  <a:cubicBezTo>
                    <a:pt x="217" y="596"/>
                    <a:pt x="208" y="597"/>
                    <a:pt x="203" y="601"/>
                  </a:cubicBezTo>
                  <a:cubicBezTo>
                    <a:pt x="209" y="605"/>
                    <a:pt x="201" y="610"/>
                    <a:pt x="205" y="615"/>
                  </a:cubicBezTo>
                  <a:cubicBezTo>
                    <a:pt x="201" y="617"/>
                    <a:pt x="199" y="623"/>
                    <a:pt x="201" y="629"/>
                  </a:cubicBezTo>
                  <a:cubicBezTo>
                    <a:pt x="203" y="631"/>
                    <a:pt x="208" y="630"/>
                    <a:pt x="211" y="631"/>
                  </a:cubicBezTo>
                  <a:cubicBezTo>
                    <a:pt x="211" y="634"/>
                    <a:pt x="208" y="635"/>
                    <a:pt x="210" y="637"/>
                  </a:cubicBezTo>
                  <a:cubicBezTo>
                    <a:pt x="214" y="639"/>
                    <a:pt x="216" y="632"/>
                    <a:pt x="218" y="634"/>
                  </a:cubicBezTo>
                  <a:cubicBezTo>
                    <a:pt x="219" y="637"/>
                    <a:pt x="217" y="637"/>
                    <a:pt x="217" y="640"/>
                  </a:cubicBezTo>
                  <a:cubicBezTo>
                    <a:pt x="207" y="643"/>
                    <a:pt x="188" y="653"/>
                    <a:pt x="187" y="660"/>
                  </a:cubicBezTo>
                  <a:cubicBezTo>
                    <a:pt x="185" y="668"/>
                    <a:pt x="190" y="675"/>
                    <a:pt x="193" y="682"/>
                  </a:cubicBezTo>
                  <a:cubicBezTo>
                    <a:pt x="191" y="685"/>
                    <a:pt x="185" y="686"/>
                    <a:pt x="186" y="691"/>
                  </a:cubicBezTo>
                  <a:cubicBezTo>
                    <a:pt x="186" y="697"/>
                    <a:pt x="193" y="695"/>
                    <a:pt x="199" y="699"/>
                  </a:cubicBezTo>
                  <a:cubicBezTo>
                    <a:pt x="207" y="704"/>
                    <a:pt x="210" y="718"/>
                    <a:pt x="214" y="728"/>
                  </a:cubicBezTo>
                  <a:cubicBezTo>
                    <a:pt x="217" y="733"/>
                    <a:pt x="221" y="736"/>
                    <a:pt x="223" y="740"/>
                  </a:cubicBezTo>
                  <a:cubicBezTo>
                    <a:pt x="232" y="756"/>
                    <a:pt x="237" y="779"/>
                    <a:pt x="243" y="796"/>
                  </a:cubicBezTo>
                  <a:cubicBezTo>
                    <a:pt x="252" y="797"/>
                    <a:pt x="248" y="802"/>
                    <a:pt x="249" y="808"/>
                  </a:cubicBezTo>
                  <a:cubicBezTo>
                    <a:pt x="251" y="822"/>
                    <a:pt x="274" y="831"/>
                    <a:pt x="263" y="850"/>
                  </a:cubicBezTo>
                  <a:cubicBezTo>
                    <a:pt x="266" y="857"/>
                    <a:pt x="272" y="860"/>
                    <a:pt x="277" y="866"/>
                  </a:cubicBezTo>
                  <a:cubicBezTo>
                    <a:pt x="280" y="869"/>
                    <a:pt x="281" y="875"/>
                    <a:pt x="285" y="878"/>
                  </a:cubicBezTo>
                  <a:cubicBezTo>
                    <a:pt x="292" y="886"/>
                    <a:pt x="308" y="891"/>
                    <a:pt x="319" y="897"/>
                  </a:cubicBezTo>
                  <a:cubicBezTo>
                    <a:pt x="332" y="904"/>
                    <a:pt x="343" y="917"/>
                    <a:pt x="353" y="924"/>
                  </a:cubicBezTo>
                  <a:cubicBezTo>
                    <a:pt x="353" y="935"/>
                    <a:pt x="369" y="936"/>
                    <a:pt x="372" y="946"/>
                  </a:cubicBezTo>
                  <a:cubicBezTo>
                    <a:pt x="373" y="948"/>
                    <a:pt x="371" y="952"/>
                    <a:pt x="371" y="954"/>
                  </a:cubicBezTo>
                  <a:cubicBezTo>
                    <a:pt x="372" y="962"/>
                    <a:pt x="377" y="971"/>
                    <a:pt x="377" y="983"/>
                  </a:cubicBezTo>
                  <a:cubicBezTo>
                    <a:pt x="376" y="1001"/>
                    <a:pt x="382" y="1026"/>
                    <a:pt x="370" y="1034"/>
                  </a:cubicBezTo>
                  <a:cubicBezTo>
                    <a:pt x="369" y="1040"/>
                    <a:pt x="375" y="1040"/>
                    <a:pt x="376" y="1045"/>
                  </a:cubicBezTo>
                  <a:cubicBezTo>
                    <a:pt x="373" y="1055"/>
                    <a:pt x="369" y="1064"/>
                    <a:pt x="375" y="1072"/>
                  </a:cubicBezTo>
                  <a:cubicBezTo>
                    <a:pt x="370" y="1078"/>
                    <a:pt x="372" y="1092"/>
                    <a:pt x="375" y="1099"/>
                  </a:cubicBezTo>
                  <a:cubicBezTo>
                    <a:pt x="367" y="1106"/>
                    <a:pt x="373" y="1114"/>
                    <a:pt x="366" y="1121"/>
                  </a:cubicBezTo>
                  <a:cubicBezTo>
                    <a:pt x="366" y="1124"/>
                    <a:pt x="369" y="1125"/>
                    <a:pt x="369" y="1129"/>
                  </a:cubicBezTo>
                  <a:cubicBezTo>
                    <a:pt x="361" y="1138"/>
                    <a:pt x="368" y="1145"/>
                    <a:pt x="371" y="1155"/>
                  </a:cubicBezTo>
                  <a:cubicBezTo>
                    <a:pt x="370" y="1158"/>
                    <a:pt x="366" y="1158"/>
                    <a:pt x="364" y="1161"/>
                  </a:cubicBezTo>
                  <a:cubicBezTo>
                    <a:pt x="372" y="1189"/>
                    <a:pt x="385" y="1225"/>
                    <a:pt x="368" y="1251"/>
                  </a:cubicBezTo>
                  <a:cubicBezTo>
                    <a:pt x="372" y="1256"/>
                    <a:pt x="368" y="1273"/>
                    <a:pt x="362" y="1278"/>
                  </a:cubicBezTo>
                  <a:cubicBezTo>
                    <a:pt x="367" y="1285"/>
                    <a:pt x="365" y="1291"/>
                    <a:pt x="367" y="1299"/>
                  </a:cubicBezTo>
                  <a:cubicBezTo>
                    <a:pt x="369" y="1304"/>
                    <a:pt x="375" y="1305"/>
                    <a:pt x="376" y="1310"/>
                  </a:cubicBezTo>
                  <a:cubicBezTo>
                    <a:pt x="376" y="1314"/>
                    <a:pt x="374" y="1318"/>
                    <a:pt x="374" y="1323"/>
                  </a:cubicBezTo>
                  <a:cubicBezTo>
                    <a:pt x="374" y="1327"/>
                    <a:pt x="378" y="1333"/>
                    <a:pt x="376" y="1339"/>
                  </a:cubicBezTo>
                  <a:cubicBezTo>
                    <a:pt x="380" y="1342"/>
                    <a:pt x="382" y="1347"/>
                    <a:pt x="388" y="1349"/>
                  </a:cubicBezTo>
                  <a:cubicBezTo>
                    <a:pt x="392" y="1350"/>
                    <a:pt x="390" y="1345"/>
                    <a:pt x="393" y="1346"/>
                  </a:cubicBezTo>
                  <a:cubicBezTo>
                    <a:pt x="395" y="1346"/>
                    <a:pt x="395" y="1348"/>
                    <a:pt x="398" y="1348"/>
                  </a:cubicBezTo>
                  <a:cubicBezTo>
                    <a:pt x="397" y="1350"/>
                    <a:pt x="396" y="1351"/>
                    <a:pt x="395" y="1353"/>
                  </a:cubicBezTo>
                  <a:cubicBezTo>
                    <a:pt x="397" y="1356"/>
                    <a:pt x="402" y="1354"/>
                    <a:pt x="403" y="1357"/>
                  </a:cubicBezTo>
                  <a:cubicBezTo>
                    <a:pt x="401" y="1358"/>
                    <a:pt x="399" y="1358"/>
                    <a:pt x="397" y="1358"/>
                  </a:cubicBezTo>
                  <a:cubicBezTo>
                    <a:pt x="399" y="1363"/>
                    <a:pt x="399" y="1369"/>
                    <a:pt x="396" y="1373"/>
                  </a:cubicBezTo>
                  <a:cubicBezTo>
                    <a:pt x="397" y="1376"/>
                    <a:pt x="400" y="1377"/>
                    <a:pt x="402" y="1378"/>
                  </a:cubicBezTo>
                  <a:cubicBezTo>
                    <a:pt x="398" y="1384"/>
                    <a:pt x="406" y="1386"/>
                    <a:pt x="403" y="1391"/>
                  </a:cubicBezTo>
                  <a:cubicBezTo>
                    <a:pt x="399" y="1390"/>
                    <a:pt x="396" y="1389"/>
                    <a:pt x="392" y="1390"/>
                  </a:cubicBezTo>
                  <a:cubicBezTo>
                    <a:pt x="395" y="1396"/>
                    <a:pt x="394" y="1402"/>
                    <a:pt x="402" y="1404"/>
                  </a:cubicBezTo>
                  <a:cubicBezTo>
                    <a:pt x="403" y="1397"/>
                    <a:pt x="397" y="1397"/>
                    <a:pt x="396" y="1393"/>
                  </a:cubicBezTo>
                  <a:cubicBezTo>
                    <a:pt x="398" y="1393"/>
                    <a:pt x="401" y="1393"/>
                    <a:pt x="402" y="1392"/>
                  </a:cubicBezTo>
                  <a:cubicBezTo>
                    <a:pt x="407" y="1396"/>
                    <a:pt x="404" y="1403"/>
                    <a:pt x="405" y="1409"/>
                  </a:cubicBezTo>
                  <a:cubicBezTo>
                    <a:pt x="405" y="1412"/>
                    <a:pt x="409" y="1414"/>
                    <a:pt x="405" y="1416"/>
                  </a:cubicBezTo>
                  <a:cubicBezTo>
                    <a:pt x="401" y="1411"/>
                    <a:pt x="398" y="1403"/>
                    <a:pt x="388" y="1406"/>
                  </a:cubicBezTo>
                  <a:cubicBezTo>
                    <a:pt x="386" y="1407"/>
                    <a:pt x="390" y="1408"/>
                    <a:pt x="390" y="1410"/>
                  </a:cubicBezTo>
                  <a:cubicBezTo>
                    <a:pt x="388" y="1412"/>
                    <a:pt x="383" y="1412"/>
                    <a:pt x="383" y="1417"/>
                  </a:cubicBezTo>
                  <a:cubicBezTo>
                    <a:pt x="390" y="1419"/>
                    <a:pt x="401" y="1418"/>
                    <a:pt x="407" y="1425"/>
                  </a:cubicBezTo>
                  <a:cubicBezTo>
                    <a:pt x="406" y="1426"/>
                    <a:pt x="405" y="1428"/>
                    <a:pt x="405" y="1430"/>
                  </a:cubicBezTo>
                  <a:cubicBezTo>
                    <a:pt x="407" y="1435"/>
                    <a:pt x="421" y="1434"/>
                    <a:pt x="419" y="1441"/>
                  </a:cubicBezTo>
                  <a:cubicBezTo>
                    <a:pt x="414" y="1442"/>
                    <a:pt x="414" y="1435"/>
                    <a:pt x="410" y="1438"/>
                  </a:cubicBezTo>
                  <a:cubicBezTo>
                    <a:pt x="409" y="1444"/>
                    <a:pt x="415" y="1442"/>
                    <a:pt x="415" y="1446"/>
                  </a:cubicBezTo>
                  <a:cubicBezTo>
                    <a:pt x="414" y="1448"/>
                    <a:pt x="413" y="1450"/>
                    <a:pt x="410" y="1450"/>
                  </a:cubicBezTo>
                  <a:cubicBezTo>
                    <a:pt x="411" y="1441"/>
                    <a:pt x="401" y="1430"/>
                    <a:pt x="394" y="1440"/>
                  </a:cubicBezTo>
                  <a:cubicBezTo>
                    <a:pt x="394" y="1444"/>
                    <a:pt x="399" y="1442"/>
                    <a:pt x="401" y="1445"/>
                  </a:cubicBezTo>
                  <a:cubicBezTo>
                    <a:pt x="401" y="1447"/>
                    <a:pt x="398" y="1446"/>
                    <a:pt x="399" y="1449"/>
                  </a:cubicBezTo>
                  <a:cubicBezTo>
                    <a:pt x="412" y="1451"/>
                    <a:pt x="404" y="1466"/>
                    <a:pt x="413" y="1470"/>
                  </a:cubicBezTo>
                  <a:cubicBezTo>
                    <a:pt x="417" y="1466"/>
                    <a:pt x="411" y="1462"/>
                    <a:pt x="412" y="1460"/>
                  </a:cubicBezTo>
                  <a:cubicBezTo>
                    <a:pt x="414" y="1464"/>
                    <a:pt x="421" y="1459"/>
                    <a:pt x="421" y="1468"/>
                  </a:cubicBezTo>
                  <a:cubicBezTo>
                    <a:pt x="420" y="1470"/>
                    <a:pt x="418" y="1470"/>
                    <a:pt x="415" y="1470"/>
                  </a:cubicBezTo>
                  <a:cubicBezTo>
                    <a:pt x="418" y="1474"/>
                    <a:pt x="415" y="1480"/>
                    <a:pt x="418" y="1481"/>
                  </a:cubicBezTo>
                  <a:cubicBezTo>
                    <a:pt x="423" y="1484"/>
                    <a:pt x="422" y="1473"/>
                    <a:pt x="426" y="1472"/>
                  </a:cubicBezTo>
                  <a:cubicBezTo>
                    <a:pt x="426" y="1478"/>
                    <a:pt x="432" y="1482"/>
                    <a:pt x="436" y="1487"/>
                  </a:cubicBezTo>
                  <a:cubicBezTo>
                    <a:pt x="433" y="1487"/>
                    <a:pt x="431" y="1489"/>
                    <a:pt x="431" y="1493"/>
                  </a:cubicBezTo>
                  <a:cubicBezTo>
                    <a:pt x="434" y="1493"/>
                    <a:pt x="434" y="1495"/>
                    <a:pt x="437" y="1494"/>
                  </a:cubicBezTo>
                  <a:cubicBezTo>
                    <a:pt x="436" y="1489"/>
                    <a:pt x="438" y="1485"/>
                    <a:pt x="441" y="1484"/>
                  </a:cubicBezTo>
                  <a:cubicBezTo>
                    <a:pt x="443" y="1487"/>
                    <a:pt x="449" y="1486"/>
                    <a:pt x="448" y="1493"/>
                  </a:cubicBezTo>
                  <a:cubicBezTo>
                    <a:pt x="445" y="1495"/>
                    <a:pt x="444" y="1490"/>
                    <a:pt x="440" y="1492"/>
                  </a:cubicBezTo>
                  <a:cubicBezTo>
                    <a:pt x="440" y="1494"/>
                    <a:pt x="437" y="1494"/>
                    <a:pt x="437" y="1497"/>
                  </a:cubicBezTo>
                  <a:cubicBezTo>
                    <a:pt x="444" y="1497"/>
                    <a:pt x="447" y="1505"/>
                    <a:pt x="453" y="1506"/>
                  </a:cubicBezTo>
                  <a:cubicBezTo>
                    <a:pt x="457" y="1507"/>
                    <a:pt x="461" y="1501"/>
                    <a:pt x="465" y="1505"/>
                  </a:cubicBezTo>
                  <a:cubicBezTo>
                    <a:pt x="460" y="1508"/>
                    <a:pt x="451" y="1506"/>
                    <a:pt x="448" y="1509"/>
                  </a:cubicBezTo>
                  <a:cubicBezTo>
                    <a:pt x="448" y="1511"/>
                    <a:pt x="449" y="1512"/>
                    <a:pt x="449" y="1515"/>
                  </a:cubicBezTo>
                  <a:cubicBezTo>
                    <a:pt x="458" y="1514"/>
                    <a:pt x="459" y="1521"/>
                    <a:pt x="466" y="1519"/>
                  </a:cubicBezTo>
                  <a:cubicBezTo>
                    <a:pt x="465" y="1521"/>
                    <a:pt x="463" y="1521"/>
                    <a:pt x="464" y="1524"/>
                  </a:cubicBezTo>
                  <a:cubicBezTo>
                    <a:pt x="473" y="1522"/>
                    <a:pt x="472" y="1531"/>
                    <a:pt x="479" y="1531"/>
                  </a:cubicBezTo>
                  <a:cubicBezTo>
                    <a:pt x="481" y="1528"/>
                    <a:pt x="476" y="1530"/>
                    <a:pt x="477" y="1527"/>
                  </a:cubicBezTo>
                  <a:cubicBezTo>
                    <a:pt x="482" y="1527"/>
                    <a:pt x="484" y="1528"/>
                    <a:pt x="487" y="1529"/>
                  </a:cubicBezTo>
                  <a:cubicBezTo>
                    <a:pt x="487" y="1531"/>
                    <a:pt x="485" y="1532"/>
                    <a:pt x="486" y="1535"/>
                  </a:cubicBezTo>
                  <a:cubicBezTo>
                    <a:pt x="491" y="1538"/>
                    <a:pt x="501" y="1536"/>
                    <a:pt x="504" y="1541"/>
                  </a:cubicBezTo>
                  <a:cubicBezTo>
                    <a:pt x="504" y="1535"/>
                    <a:pt x="508" y="1540"/>
                    <a:pt x="511" y="1539"/>
                  </a:cubicBezTo>
                  <a:cubicBezTo>
                    <a:pt x="511" y="1537"/>
                    <a:pt x="511" y="1535"/>
                    <a:pt x="512" y="1535"/>
                  </a:cubicBezTo>
                  <a:cubicBezTo>
                    <a:pt x="515" y="1536"/>
                    <a:pt x="527" y="1540"/>
                    <a:pt x="528" y="1535"/>
                  </a:cubicBezTo>
                  <a:cubicBezTo>
                    <a:pt x="513" y="1528"/>
                    <a:pt x="499" y="1520"/>
                    <a:pt x="491" y="1506"/>
                  </a:cubicBezTo>
                  <a:cubicBezTo>
                    <a:pt x="482" y="1502"/>
                    <a:pt x="475" y="1506"/>
                    <a:pt x="470" y="1511"/>
                  </a:cubicBezTo>
                  <a:cubicBezTo>
                    <a:pt x="469" y="1509"/>
                    <a:pt x="467" y="1508"/>
                    <a:pt x="468" y="1505"/>
                  </a:cubicBezTo>
                  <a:cubicBezTo>
                    <a:pt x="476" y="1505"/>
                    <a:pt x="482" y="1498"/>
                    <a:pt x="489" y="1502"/>
                  </a:cubicBezTo>
                  <a:cubicBezTo>
                    <a:pt x="488" y="1493"/>
                    <a:pt x="473" y="1488"/>
                    <a:pt x="478" y="1479"/>
                  </a:cubicBezTo>
                  <a:cubicBezTo>
                    <a:pt x="481" y="1475"/>
                    <a:pt x="487" y="1479"/>
                    <a:pt x="490" y="1474"/>
                  </a:cubicBezTo>
                  <a:cubicBezTo>
                    <a:pt x="490" y="1471"/>
                    <a:pt x="490" y="1467"/>
                    <a:pt x="490" y="1464"/>
                  </a:cubicBezTo>
                  <a:cubicBezTo>
                    <a:pt x="495" y="1459"/>
                    <a:pt x="503" y="1460"/>
                    <a:pt x="505" y="1454"/>
                  </a:cubicBezTo>
                  <a:cubicBezTo>
                    <a:pt x="512" y="1439"/>
                    <a:pt x="477" y="1439"/>
                    <a:pt x="478" y="1421"/>
                  </a:cubicBezTo>
                  <a:cubicBezTo>
                    <a:pt x="484" y="1417"/>
                    <a:pt x="489" y="1412"/>
                    <a:pt x="500" y="1414"/>
                  </a:cubicBezTo>
                  <a:cubicBezTo>
                    <a:pt x="499" y="1408"/>
                    <a:pt x="505" y="1409"/>
                    <a:pt x="504" y="1404"/>
                  </a:cubicBezTo>
                  <a:cubicBezTo>
                    <a:pt x="503" y="1400"/>
                    <a:pt x="500" y="1399"/>
                    <a:pt x="501" y="1394"/>
                  </a:cubicBezTo>
                  <a:cubicBezTo>
                    <a:pt x="502" y="1390"/>
                    <a:pt x="508" y="1390"/>
                    <a:pt x="511" y="1388"/>
                  </a:cubicBezTo>
                  <a:cubicBezTo>
                    <a:pt x="511" y="1384"/>
                    <a:pt x="503" y="1388"/>
                    <a:pt x="504" y="1383"/>
                  </a:cubicBezTo>
                  <a:cubicBezTo>
                    <a:pt x="511" y="1380"/>
                    <a:pt x="512" y="1390"/>
                    <a:pt x="520" y="1388"/>
                  </a:cubicBezTo>
                  <a:cubicBezTo>
                    <a:pt x="524" y="1384"/>
                    <a:pt x="521" y="1375"/>
                    <a:pt x="515" y="1375"/>
                  </a:cubicBezTo>
                  <a:cubicBezTo>
                    <a:pt x="512" y="1375"/>
                    <a:pt x="514" y="1381"/>
                    <a:pt x="510" y="1380"/>
                  </a:cubicBezTo>
                  <a:cubicBezTo>
                    <a:pt x="507" y="1377"/>
                    <a:pt x="503" y="1375"/>
                    <a:pt x="499" y="1373"/>
                  </a:cubicBezTo>
                  <a:cubicBezTo>
                    <a:pt x="500" y="1367"/>
                    <a:pt x="497" y="1360"/>
                    <a:pt x="500" y="1354"/>
                  </a:cubicBezTo>
                  <a:cubicBezTo>
                    <a:pt x="510" y="1360"/>
                    <a:pt x="523" y="1369"/>
                    <a:pt x="537" y="1361"/>
                  </a:cubicBezTo>
                  <a:cubicBezTo>
                    <a:pt x="538" y="1355"/>
                    <a:pt x="532" y="1356"/>
                    <a:pt x="531" y="1350"/>
                  </a:cubicBezTo>
                  <a:cubicBezTo>
                    <a:pt x="536" y="1347"/>
                    <a:pt x="535" y="1337"/>
                    <a:pt x="541" y="1335"/>
                  </a:cubicBezTo>
                  <a:cubicBezTo>
                    <a:pt x="554" y="1341"/>
                    <a:pt x="579" y="1336"/>
                    <a:pt x="597" y="1335"/>
                  </a:cubicBezTo>
                  <a:cubicBezTo>
                    <a:pt x="598" y="1332"/>
                    <a:pt x="599" y="1330"/>
                    <a:pt x="599" y="1327"/>
                  </a:cubicBezTo>
                  <a:cubicBezTo>
                    <a:pt x="614" y="1325"/>
                    <a:pt x="614" y="1300"/>
                    <a:pt x="599" y="1299"/>
                  </a:cubicBezTo>
                  <a:cubicBezTo>
                    <a:pt x="620" y="1282"/>
                    <a:pt x="573" y="1279"/>
                    <a:pt x="587" y="1266"/>
                  </a:cubicBezTo>
                  <a:cubicBezTo>
                    <a:pt x="591" y="1267"/>
                    <a:pt x="592" y="1271"/>
                    <a:pt x="595" y="1275"/>
                  </a:cubicBezTo>
                  <a:cubicBezTo>
                    <a:pt x="598" y="1275"/>
                    <a:pt x="601" y="1276"/>
                    <a:pt x="605" y="1277"/>
                  </a:cubicBezTo>
                  <a:cubicBezTo>
                    <a:pt x="606" y="1278"/>
                    <a:pt x="607" y="1280"/>
                    <a:pt x="609" y="1280"/>
                  </a:cubicBezTo>
                  <a:cubicBezTo>
                    <a:pt x="616" y="1284"/>
                    <a:pt x="630" y="1287"/>
                    <a:pt x="637" y="1288"/>
                  </a:cubicBezTo>
                  <a:cubicBezTo>
                    <a:pt x="660" y="1291"/>
                    <a:pt x="663" y="1270"/>
                    <a:pt x="677" y="1265"/>
                  </a:cubicBezTo>
                  <a:cubicBezTo>
                    <a:pt x="677" y="1262"/>
                    <a:pt x="679" y="1261"/>
                    <a:pt x="678" y="1257"/>
                  </a:cubicBezTo>
                  <a:cubicBezTo>
                    <a:pt x="681" y="1255"/>
                    <a:pt x="683" y="1252"/>
                    <a:pt x="686" y="1250"/>
                  </a:cubicBezTo>
                  <a:cubicBezTo>
                    <a:pt x="716" y="1246"/>
                    <a:pt x="716" y="1213"/>
                    <a:pt x="742" y="1205"/>
                  </a:cubicBezTo>
                  <a:cubicBezTo>
                    <a:pt x="744" y="1201"/>
                    <a:pt x="747" y="1198"/>
                    <a:pt x="750" y="1195"/>
                  </a:cubicBezTo>
                  <a:cubicBezTo>
                    <a:pt x="752" y="1189"/>
                    <a:pt x="753" y="1182"/>
                    <a:pt x="756" y="1177"/>
                  </a:cubicBezTo>
                  <a:cubicBezTo>
                    <a:pt x="746" y="1167"/>
                    <a:pt x="761" y="1157"/>
                    <a:pt x="759" y="1146"/>
                  </a:cubicBezTo>
                  <a:cubicBezTo>
                    <a:pt x="764" y="1145"/>
                    <a:pt x="763" y="1151"/>
                    <a:pt x="768" y="1151"/>
                  </a:cubicBezTo>
                  <a:cubicBezTo>
                    <a:pt x="770" y="1141"/>
                    <a:pt x="775" y="1142"/>
                    <a:pt x="783" y="1139"/>
                  </a:cubicBezTo>
                  <a:cubicBezTo>
                    <a:pt x="786" y="1138"/>
                    <a:pt x="788" y="1134"/>
                    <a:pt x="791" y="1133"/>
                  </a:cubicBezTo>
                  <a:cubicBezTo>
                    <a:pt x="798" y="1130"/>
                    <a:pt x="805" y="1131"/>
                    <a:pt x="811" y="1129"/>
                  </a:cubicBezTo>
                  <a:cubicBezTo>
                    <a:pt x="815" y="1129"/>
                    <a:pt x="815" y="1134"/>
                    <a:pt x="819" y="1134"/>
                  </a:cubicBezTo>
                  <a:cubicBezTo>
                    <a:pt x="818" y="1128"/>
                    <a:pt x="824" y="1124"/>
                    <a:pt x="833" y="1127"/>
                  </a:cubicBezTo>
                  <a:cubicBezTo>
                    <a:pt x="833" y="1124"/>
                    <a:pt x="830" y="1122"/>
                    <a:pt x="834" y="1121"/>
                  </a:cubicBezTo>
                  <a:cubicBezTo>
                    <a:pt x="837" y="1121"/>
                    <a:pt x="834" y="1126"/>
                    <a:pt x="837" y="1125"/>
                  </a:cubicBezTo>
                  <a:cubicBezTo>
                    <a:pt x="846" y="1122"/>
                    <a:pt x="851" y="1125"/>
                    <a:pt x="859" y="1120"/>
                  </a:cubicBezTo>
                  <a:cubicBezTo>
                    <a:pt x="859" y="1123"/>
                    <a:pt x="857" y="1123"/>
                    <a:pt x="858" y="1126"/>
                  </a:cubicBezTo>
                  <a:cubicBezTo>
                    <a:pt x="862" y="1128"/>
                    <a:pt x="868" y="1129"/>
                    <a:pt x="873" y="1130"/>
                  </a:cubicBezTo>
                  <a:cubicBezTo>
                    <a:pt x="879" y="1124"/>
                    <a:pt x="882" y="1115"/>
                    <a:pt x="896" y="1117"/>
                  </a:cubicBezTo>
                  <a:cubicBezTo>
                    <a:pt x="900" y="1098"/>
                    <a:pt x="912" y="1088"/>
                    <a:pt x="926" y="1079"/>
                  </a:cubicBezTo>
                  <a:cubicBezTo>
                    <a:pt x="930" y="1067"/>
                    <a:pt x="929" y="1050"/>
                    <a:pt x="943" y="1047"/>
                  </a:cubicBezTo>
                  <a:cubicBezTo>
                    <a:pt x="943" y="1032"/>
                    <a:pt x="953" y="1025"/>
                    <a:pt x="956" y="1013"/>
                  </a:cubicBezTo>
                  <a:cubicBezTo>
                    <a:pt x="958" y="1004"/>
                    <a:pt x="955" y="989"/>
                    <a:pt x="961" y="984"/>
                  </a:cubicBezTo>
                  <a:cubicBezTo>
                    <a:pt x="961" y="980"/>
                    <a:pt x="961" y="975"/>
                    <a:pt x="961" y="971"/>
                  </a:cubicBezTo>
                  <a:cubicBezTo>
                    <a:pt x="966" y="968"/>
                    <a:pt x="968" y="963"/>
                    <a:pt x="970" y="959"/>
                  </a:cubicBezTo>
                  <a:cubicBezTo>
                    <a:pt x="973" y="960"/>
                    <a:pt x="973" y="965"/>
                    <a:pt x="977" y="965"/>
                  </a:cubicBezTo>
                  <a:cubicBezTo>
                    <a:pt x="991" y="962"/>
                    <a:pt x="990" y="944"/>
                    <a:pt x="1004" y="940"/>
                  </a:cubicBezTo>
                  <a:cubicBezTo>
                    <a:pt x="1004" y="936"/>
                    <a:pt x="1006" y="934"/>
                    <a:pt x="1008" y="933"/>
                  </a:cubicBezTo>
                  <a:cubicBezTo>
                    <a:pt x="1011" y="932"/>
                    <a:pt x="1014" y="932"/>
                    <a:pt x="1017" y="931"/>
                  </a:cubicBezTo>
                  <a:cubicBezTo>
                    <a:pt x="1018" y="929"/>
                    <a:pt x="1018" y="926"/>
                    <a:pt x="1021" y="925"/>
                  </a:cubicBezTo>
                  <a:cubicBezTo>
                    <a:pt x="1036" y="921"/>
                    <a:pt x="1039" y="905"/>
                    <a:pt x="1051" y="897"/>
                  </a:cubicBezTo>
                  <a:cubicBezTo>
                    <a:pt x="1050" y="890"/>
                    <a:pt x="1056" y="881"/>
                    <a:pt x="1055" y="872"/>
                  </a:cubicBezTo>
                  <a:cubicBezTo>
                    <a:pt x="1055" y="866"/>
                    <a:pt x="1052" y="860"/>
                    <a:pt x="1053" y="853"/>
                  </a:cubicBezTo>
                  <a:close/>
                  <a:moveTo>
                    <a:pt x="629" y="83"/>
                  </a:moveTo>
                  <a:cubicBezTo>
                    <a:pt x="632" y="83"/>
                    <a:pt x="634" y="84"/>
                    <a:pt x="636" y="84"/>
                  </a:cubicBezTo>
                  <a:cubicBezTo>
                    <a:pt x="629" y="88"/>
                    <a:pt x="614" y="82"/>
                    <a:pt x="629" y="83"/>
                  </a:cubicBezTo>
                  <a:close/>
                  <a:moveTo>
                    <a:pt x="575" y="91"/>
                  </a:moveTo>
                  <a:cubicBezTo>
                    <a:pt x="574" y="93"/>
                    <a:pt x="570" y="94"/>
                    <a:pt x="567" y="95"/>
                  </a:cubicBezTo>
                  <a:cubicBezTo>
                    <a:pt x="568" y="92"/>
                    <a:pt x="571" y="91"/>
                    <a:pt x="575" y="91"/>
                  </a:cubicBezTo>
                  <a:close/>
                  <a:moveTo>
                    <a:pt x="295" y="159"/>
                  </a:moveTo>
                  <a:cubicBezTo>
                    <a:pt x="297" y="159"/>
                    <a:pt x="298" y="159"/>
                    <a:pt x="300" y="159"/>
                  </a:cubicBezTo>
                  <a:cubicBezTo>
                    <a:pt x="301" y="162"/>
                    <a:pt x="297" y="161"/>
                    <a:pt x="295" y="161"/>
                  </a:cubicBezTo>
                  <a:cubicBezTo>
                    <a:pt x="295" y="160"/>
                    <a:pt x="295" y="160"/>
                    <a:pt x="295" y="159"/>
                  </a:cubicBezTo>
                  <a:close/>
                  <a:moveTo>
                    <a:pt x="220" y="632"/>
                  </a:moveTo>
                  <a:cubicBezTo>
                    <a:pt x="217" y="633"/>
                    <a:pt x="215" y="632"/>
                    <a:pt x="214" y="629"/>
                  </a:cubicBezTo>
                  <a:cubicBezTo>
                    <a:pt x="217" y="626"/>
                    <a:pt x="222" y="628"/>
                    <a:pt x="220" y="632"/>
                  </a:cubicBezTo>
                  <a:close/>
                  <a:moveTo>
                    <a:pt x="320" y="452"/>
                  </a:moveTo>
                  <a:cubicBezTo>
                    <a:pt x="320" y="450"/>
                    <a:pt x="320" y="448"/>
                    <a:pt x="321" y="447"/>
                  </a:cubicBezTo>
                  <a:cubicBezTo>
                    <a:pt x="324" y="447"/>
                    <a:pt x="323" y="452"/>
                    <a:pt x="320" y="452"/>
                  </a:cubicBezTo>
                  <a:close/>
                  <a:moveTo>
                    <a:pt x="411" y="1395"/>
                  </a:moveTo>
                  <a:cubicBezTo>
                    <a:pt x="408" y="1394"/>
                    <a:pt x="408" y="1398"/>
                    <a:pt x="405" y="1396"/>
                  </a:cubicBezTo>
                  <a:cubicBezTo>
                    <a:pt x="408" y="1395"/>
                    <a:pt x="409" y="1392"/>
                    <a:pt x="411" y="1392"/>
                  </a:cubicBezTo>
                  <a:cubicBezTo>
                    <a:pt x="411" y="1393"/>
                    <a:pt x="411" y="1394"/>
                    <a:pt x="411" y="1395"/>
                  </a:cubicBezTo>
                  <a:close/>
                  <a:moveTo>
                    <a:pt x="434" y="437"/>
                  </a:moveTo>
                  <a:cubicBezTo>
                    <a:pt x="432" y="448"/>
                    <a:pt x="416" y="441"/>
                    <a:pt x="416" y="436"/>
                  </a:cubicBezTo>
                  <a:cubicBezTo>
                    <a:pt x="416" y="431"/>
                    <a:pt x="426" y="426"/>
                    <a:pt x="431" y="424"/>
                  </a:cubicBezTo>
                  <a:cubicBezTo>
                    <a:pt x="432" y="431"/>
                    <a:pt x="435" y="434"/>
                    <a:pt x="434" y="437"/>
                  </a:cubicBezTo>
                  <a:close/>
                  <a:moveTo>
                    <a:pt x="498" y="1532"/>
                  </a:moveTo>
                  <a:cubicBezTo>
                    <a:pt x="499" y="1532"/>
                    <a:pt x="500" y="1532"/>
                    <a:pt x="501" y="1532"/>
                  </a:cubicBezTo>
                  <a:cubicBezTo>
                    <a:pt x="502" y="1536"/>
                    <a:pt x="497" y="1536"/>
                    <a:pt x="498" y="1532"/>
                  </a:cubicBezTo>
                  <a:close/>
                  <a:moveTo>
                    <a:pt x="484" y="1514"/>
                  </a:moveTo>
                  <a:cubicBezTo>
                    <a:pt x="480" y="1521"/>
                    <a:pt x="469" y="1510"/>
                    <a:pt x="473" y="1522"/>
                  </a:cubicBezTo>
                  <a:cubicBezTo>
                    <a:pt x="475" y="1521"/>
                    <a:pt x="477" y="1521"/>
                    <a:pt x="477" y="1518"/>
                  </a:cubicBezTo>
                  <a:cubicBezTo>
                    <a:pt x="480" y="1520"/>
                    <a:pt x="483" y="1522"/>
                    <a:pt x="487" y="1522"/>
                  </a:cubicBezTo>
                  <a:cubicBezTo>
                    <a:pt x="483" y="1525"/>
                    <a:pt x="476" y="1522"/>
                    <a:pt x="469" y="1522"/>
                  </a:cubicBezTo>
                  <a:cubicBezTo>
                    <a:pt x="471" y="1514"/>
                    <a:pt x="461" y="1517"/>
                    <a:pt x="459" y="1513"/>
                  </a:cubicBezTo>
                  <a:cubicBezTo>
                    <a:pt x="468" y="1517"/>
                    <a:pt x="475" y="1510"/>
                    <a:pt x="484" y="1514"/>
                  </a:cubicBezTo>
                  <a:close/>
                  <a:moveTo>
                    <a:pt x="531" y="1330"/>
                  </a:moveTo>
                  <a:cubicBezTo>
                    <a:pt x="535" y="1329"/>
                    <a:pt x="531" y="1337"/>
                    <a:pt x="535" y="1336"/>
                  </a:cubicBezTo>
                  <a:cubicBezTo>
                    <a:pt x="532" y="1339"/>
                    <a:pt x="529" y="1333"/>
                    <a:pt x="531" y="1330"/>
                  </a:cubicBezTo>
                  <a:close/>
                  <a:moveTo>
                    <a:pt x="621" y="485"/>
                  </a:moveTo>
                  <a:cubicBezTo>
                    <a:pt x="619" y="485"/>
                    <a:pt x="616" y="485"/>
                    <a:pt x="615" y="484"/>
                  </a:cubicBezTo>
                  <a:cubicBezTo>
                    <a:pt x="615" y="482"/>
                    <a:pt x="623" y="481"/>
                    <a:pt x="621" y="485"/>
                  </a:cubicBezTo>
                  <a:close/>
                  <a:moveTo>
                    <a:pt x="682" y="1248"/>
                  </a:moveTo>
                  <a:cubicBezTo>
                    <a:pt x="682" y="1241"/>
                    <a:pt x="689" y="1242"/>
                    <a:pt x="693" y="1238"/>
                  </a:cubicBezTo>
                  <a:cubicBezTo>
                    <a:pt x="699" y="1234"/>
                    <a:pt x="701" y="1222"/>
                    <a:pt x="711" y="1226"/>
                  </a:cubicBezTo>
                  <a:cubicBezTo>
                    <a:pt x="705" y="1236"/>
                    <a:pt x="695" y="1244"/>
                    <a:pt x="682" y="1248"/>
                  </a:cubicBezTo>
                  <a:close/>
                  <a:moveTo>
                    <a:pt x="765" y="695"/>
                  </a:moveTo>
                  <a:cubicBezTo>
                    <a:pt x="762" y="695"/>
                    <a:pt x="759" y="694"/>
                    <a:pt x="758" y="693"/>
                  </a:cubicBezTo>
                  <a:cubicBezTo>
                    <a:pt x="759" y="691"/>
                    <a:pt x="767" y="691"/>
                    <a:pt x="765" y="695"/>
                  </a:cubicBezTo>
                  <a:close/>
                  <a:moveTo>
                    <a:pt x="782" y="687"/>
                  </a:moveTo>
                  <a:cubicBezTo>
                    <a:pt x="786" y="683"/>
                    <a:pt x="782" y="679"/>
                    <a:pt x="779" y="677"/>
                  </a:cubicBezTo>
                  <a:cubicBezTo>
                    <a:pt x="783" y="669"/>
                    <a:pt x="786" y="680"/>
                    <a:pt x="792" y="677"/>
                  </a:cubicBezTo>
                  <a:cubicBezTo>
                    <a:pt x="794" y="678"/>
                    <a:pt x="793" y="681"/>
                    <a:pt x="793" y="683"/>
                  </a:cubicBezTo>
                  <a:cubicBezTo>
                    <a:pt x="787" y="683"/>
                    <a:pt x="792" y="690"/>
                    <a:pt x="789" y="694"/>
                  </a:cubicBezTo>
                  <a:cubicBezTo>
                    <a:pt x="787" y="692"/>
                    <a:pt x="788" y="686"/>
                    <a:pt x="782" y="687"/>
                  </a:cubicBezTo>
                  <a:close/>
                  <a:moveTo>
                    <a:pt x="815" y="713"/>
                  </a:moveTo>
                  <a:cubicBezTo>
                    <a:pt x="809" y="709"/>
                    <a:pt x="801" y="712"/>
                    <a:pt x="790" y="708"/>
                  </a:cubicBezTo>
                  <a:cubicBezTo>
                    <a:pt x="790" y="706"/>
                    <a:pt x="787" y="703"/>
                    <a:pt x="789" y="701"/>
                  </a:cubicBezTo>
                  <a:cubicBezTo>
                    <a:pt x="796" y="712"/>
                    <a:pt x="810" y="705"/>
                    <a:pt x="821" y="709"/>
                  </a:cubicBezTo>
                  <a:cubicBezTo>
                    <a:pt x="822" y="713"/>
                    <a:pt x="818" y="712"/>
                    <a:pt x="815" y="713"/>
                  </a:cubicBezTo>
                  <a:close/>
                  <a:moveTo>
                    <a:pt x="793" y="32"/>
                  </a:moveTo>
                  <a:cubicBezTo>
                    <a:pt x="796" y="32"/>
                    <a:pt x="797" y="34"/>
                    <a:pt x="797" y="34"/>
                  </a:cubicBezTo>
                  <a:cubicBezTo>
                    <a:pt x="815" y="41"/>
                    <a:pt x="798" y="29"/>
                    <a:pt x="793" y="32"/>
                  </a:cubicBezTo>
                  <a:close/>
                  <a:moveTo>
                    <a:pt x="1228" y="306"/>
                  </a:moveTo>
                  <a:cubicBezTo>
                    <a:pt x="1231" y="308"/>
                    <a:pt x="1234" y="313"/>
                    <a:pt x="1237" y="317"/>
                  </a:cubicBezTo>
                  <a:cubicBezTo>
                    <a:pt x="1239" y="319"/>
                    <a:pt x="1244" y="325"/>
                    <a:pt x="1239" y="317"/>
                  </a:cubicBezTo>
                  <a:cubicBezTo>
                    <a:pt x="1237" y="315"/>
                    <a:pt x="1232" y="307"/>
                    <a:pt x="1228" y="306"/>
                  </a:cubicBezTo>
                  <a:close/>
                  <a:moveTo>
                    <a:pt x="1245" y="328"/>
                  </a:moveTo>
                  <a:cubicBezTo>
                    <a:pt x="1256" y="344"/>
                    <a:pt x="1269" y="361"/>
                    <a:pt x="1281" y="376"/>
                  </a:cubicBezTo>
                  <a:cubicBezTo>
                    <a:pt x="1285" y="381"/>
                    <a:pt x="1288" y="389"/>
                    <a:pt x="1293" y="391"/>
                  </a:cubicBezTo>
                  <a:cubicBezTo>
                    <a:pt x="1278" y="371"/>
                    <a:pt x="1263" y="344"/>
                    <a:pt x="1245" y="328"/>
                  </a:cubicBezTo>
                  <a:close/>
                  <a:moveTo>
                    <a:pt x="1296" y="400"/>
                  </a:moveTo>
                  <a:cubicBezTo>
                    <a:pt x="1297" y="404"/>
                    <a:pt x="1299" y="406"/>
                    <a:pt x="1300" y="410"/>
                  </a:cubicBezTo>
                  <a:cubicBezTo>
                    <a:pt x="1298" y="411"/>
                    <a:pt x="1297" y="407"/>
                    <a:pt x="1296" y="410"/>
                  </a:cubicBezTo>
                  <a:cubicBezTo>
                    <a:pt x="1298" y="425"/>
                    <a:pt x="1314" y="440"/>
                    <a:pt x="1307" y="453"/>
                  </a:cubicBezTo>
                  <a:cubicBezTo>
                    <a:pt x="1303" y="455"/>
                    <a:pt x="1301" y="447"/>
                    <a:pt x="1300" y="452"/>
                  </a:cubicBezTo>
                  <a:cubicBezTo>
                    <a:pt x="1300" y="456"/>
                    <a:pt x="1302" y="458"/>
                    <a:pt x="1301" y="462"/>
                  </a:cubicBezTo>
                  <a:cubicBezTo>
                    <a:pt x="1298" y="463"/>
                    <a:pt x="1299" y="461"/>
                    <a:pt x="1296" y="461"/>
                  </a:cubicBezTo>
                  <a:cubicBezTo>
                    <a:pt x="1297" y="469"/>
                    <a:pt x="1299" y="474"/>
                    <a:pt x="1300" y="481"/>
                  </a:cubicBezTo>
                  <a:cubicBezTo>
                    <a:pt x="1292" y="486"/>
                    <a:pt x="1300" y="501"/>
                    <a:pt x="1293" y="507"/>
                  </a:cubicBezTo>
                  <a:cubicBezTo>
                    <a:pt x="1292" y="517"/>
                    <a:pt x="1302" y="524"/>
                    <a:pt x="1304" y="533"/>
                  </a:cubicBezTo>
                  <a:cubicBezTo>
                    <a:pt x="1305" y="537"/>
                    <a:pt x="1303" y="541"/>
                    <a:pt x="1304" y="545"/>
                  </a:cubicBezTo>
                  <a:cubicBezTo>
                    <a:pt x="1306" y="558"/>
                    <a:pt x="1313" y="563"/>
                    <a:pt x="1312" y="577"/>
                  </a:cubicBezTo>
                  <a:cubicBezTo>
                    <a:pt x="1311" y="588"/>
                    <a:pt x="1311" y="600"/>
                    <a:pt x="1305" y="607"/>
                  </a:cubicBezTo>
                  <a:cubicBezTo>
                    <a:pt x="1315" y="615"/>
                    <a:pt x="1309" y="632"/>
                    <a:pt x="1312" y="645"/>
                  </a:cubicBezTo>
                  <a:cubicBezTo>
                    <a:pt x="1312" y="647"/>
                    <a:pt x="1316" y="649"/>
                    <a:pt x="1317" y="653"/>
                  </a:cubicBezTo>
                  <a:cubicBezTo>
                    <a:pt x="1320" y="659"/>
                    <a:pt x="1319" y="661"/>
                    <a:pt x="1324" y="662"/>
                  </a:cubicBezTo>
                  <a:cubicBezTo>
                    <a:pt x="1326" y="682"/>
                    <a:pt x="1341" y="698"/>
                    <a:pt x="1344" y="717"/>
                  </a:cubicBezTo>
                  <a:cubicBezTo>
                    <a:pt x="1345" y="719"/>
                    <a:pt x="1343" y="723"/>
                    <a:pt x="1343" y="725"/>
                  </a:cubicBezTo>
                  <a:cubicBezTo>
                    <a:pt x="1344" y="737"/>
                    <a:pt x="1350" y="745"/>
                    <a:pt x="1355" y="755"/>
                  </a:cubicBezTo>
                  <a:cubicBezTo>
                    <a:pt x="1365" y="776"/>
                    <a:pt x="1370" y="801"/>
                    <a:pt x="1380" y="820"/>
                  </a:cubicBezTo>
                  <a:cubicBezTo>
                    <a:pt x="1396" y="812"/>
                    <a:pt x="1405" y="826"/>
                    <a:pt x="1408" y="840"/>
                  </a:cubicBezTo>
                  <a:cubicBezTo>
                    <a:pt x="1414" y="837"/>
                    <a:pt x="1416" y="836"/>
                    <a:pt x="1421" y="833"/>
                  </a:cubicBezTo>
                  <a:cubicBezTo>
                    <a:pt x="1432" y="842"/>
                    <a:pt x="1424" y="871"/>
                    <a:pt x="1431" y="885"/>
                  </a:cubicBezTo>
                  <a:cubicBezTo>
                    <a:pt x="1435" y="676"/>
                    <a:pt x="1375" y="519"/>
                    <a:pt x="1296" y="400"/>
                  </a:cubicBezTo>
                  <a:close/>
                  <a:moveTo>
                    <a:pt x="1419" y="1003"/>
                  </a:moveTo>
                  <a:cubicBezTo>
                    <a:pt x="1420" y="987"/>
                    <a:pt x="1425" y="975"/>
                    <a:pt x="1425" y="959"/>
                  </a:cubicBezTo>
                  <a:cubicBezTo>
                    <a:pt x="1423" y="969"/>
                    <a:pt x="1418" y="990"/>
                    <a:pt x="1419" y="1003"/>
                  </a:cubicBezTo>
                  <a:close/>
                  <a:moveTo>
                    <a:pt x="1365" y="1188"/>
                  </a:moveTo>
                  <a:cubicBezTo>
                    <a:pt x="1359" y="1197"/>
                    <a:pt x="1354" y="1212"/>
                    <a:pt x="1349" y="1222"/>
                  </a:cubicBezTo>
                  <a:cubicBezTo>
                    <a:pt x="1348" y="1224"/>
                    <a:pt x="1343" y="1230"/>
                    <a:pt x="1346" y="1230"/>
                  </a:cubicBezTo>
                  <a:cubicBezTo>
                    <a:pt x="1351" y="1220"/>
                    <a:pt x="1356" y="1206"/>
                    <a:pt x="1361" y="1196"/>
                  </a:cubicBezTo>
                  <a:cubicBezTo>
                    <a:pt x="1362" y="1193"/>
                    <a:pt x="1367" y="1185"/>
                    <a:pt x="1365" y="1188"/>
                  </a:cubicBezTo>
                  <a:close/>
                  <a:moveTo>
                    <a:pt x="1336" y="1249"/>
                  </a:moveTo>
                  <a:cubicBezTo>
                    <a:pt x="1334" y="1253"/>
                    <a:pt x="1328" y="1260"/>
                    <a:pt x="1331" y="1260"/>
                  </a:cubicBezTo>
                  <a:cubicBezTo>
                    <a:pt x="1331" y="1256"/>
                    <a:pt x="1336" y="1251"/>
                    <a:pt x="1339" y="1246"/>
                  </a:cubicBezTo>
                  <a:cubicBezTo>
                    <a:pt x="1340" y="1242"/>
                    <a:pt x="1345" y="1231"/>
                    <a:pt x="1343" y="1234"/>
                  </a:cubicBezTo>
                  <a:cubicBezTo>
                    <a:pt x="1341" y="1237"/>
                    <a:pt x="1338" y="1244"/>
                    <a:pt x="1336" y="12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8F8F8"/>
                </a:gs>
                <a:gs pos="100000">
                  <a:srgbClr val="737373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  <a:effectLst>
              <a:outerShdw blurRad="1270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>
                <a:defRPr/>
              </a:pPr>
              <a:endParaRPr lang="de-DE"/>
            </a:p>
          </p:txBody>
        </p:sp>
        <p:pic>
          <p:nvPicPr>
            <p:cNvPr id="31" name="Picture 11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61801" y="1646373"/>
              <a:ext cx="2810884" cy="21112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72775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_h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</a:t>
            </a:r>
            <a:r>
              <a:rPr lang="de-DE" b="0" noProof="1"/>
              <a:t>Globe with </a:t>
            </a:r>
            <a:r>
              <a:rPr lang="de-DE" b="0" noProof="1" smtClean="0"/>
              <a:t>6 </a:t>
            </a:r>
            <a:r>
              <a:rPr lang="de-DE" b="0" noProof="1"/>
              <a:t>items</a:t>
            </a:r>
            <a:endParaRPr lang="en-US" dirty="0"/>
          </a:p>
        </p:txBody>
      </p:sp>
      <p:sp>
        <p:nvSpPr>
          <p:cNvPr id="3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sp>
        <p:nvSpPr>
          <p:cNvPr id="4" name="Rechteck 3"/>
          <p:cNvSpPr/>
          <p:nvPr/>
        </p:nvSpPr>
        <p:spPr bwMode="gray">
          <a:xfrm>
            <a:off x="323852" y="1552575"/>
            <a:ext cx="5820079" cy="576000"/>
          </a:xfrm>
          <a:custGeom>
            <a:avLst/>
            <a:gdLst/>
            <a:ahLst/>
            <a:cxnLst/>
            <a:rect l="l" t="t" r="r" b="b"/>
            <a:pathLst>
              <a:path w="5820079" h="576000">
                <a:moveTo>
                  <a:pt x="0" y="0"/>
                </a:moveTo>
                <a:lnTo>
                  <a:pt x="5820079" y="0"/>
                </a:lnTo>
                <a:cubicBezTo>
                  <a:pt x="5431891" y="97464"/>
                  <a:pt x="5085814" y="300594"/>
                  <a:pt x="4812342" y="576000"/>
                </a:cubicBezTo>
                <a:lnTo>
                  <a:pt x="0" y="576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b="1" noProof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a placeholder text. </a:t>
            </a:r>
          </a:p>
        </p:txBody>
      </p:sp>
      <p:sp>
        <p:nvSpPr>
          <p:cNvPr id="35" name="Rechteck 34"/>
          <p:cNvSpPr/>
          <p:nvPr/>
        </p:nvSpPr>
        <p:spPr bwMode="gray">
          <a:xfrm>
            <a:off x="323852" y="2287005"/>
            <a:ext cx="4669464" cy="576000"/>
          </a:xfrm>
          <a:custGeom>
            <a:avLst/>
            <a:gdLst/>
            <a:ahLst/>
            <a:cxnLst/>
            <a:rect l="l" t="t" r="r" b="b"/>
            <a:pathLst>
              <a:path w="4669464" h="576000">
                <a:moveTo>
                  <a:pt x="0" y="0"/>
                </a:moveTo>
                <a:lnTo>
                  <a:pt x="4669464" y="0"/>
                </a:lnTo>
                <a:cubicBezTo>
                  <a:pt x="4528291" y="171804"/>
                  <a:pt x="4413005" y="365614"/>
                  <a:pt x="4330684" y="576000"/>
                </a:cubicBezTo>
                <a:lnTo>
                  <a:pt x="0" y="576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noProof="1">
                <a:solidFill>
                  <a:srgbClr val="000000"/>
                </a:solidFill>
              </a:rPr>
              <a:t>This text can be replaced with your </a:t>
            </a:r>
            <a:r>
              <a:rPr lang="en-US" noProof="1" smtClean="0">
                <a:solidFill>
                  <a:srgbClr val="000000"/>
                </a:solidFill>
              </a:rPr>
              <a:t>text</a:t>
            </a:r>
            <a:r>
              <a:rPr lang="en-US" noProof="1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36" name="Rechteck 35"/>
          <p:cNvSpPr/>
          <p:nvPr/>
        </p:nvSpPr>
        <p:spPr bwMode="gray">
          <a:xfrm>
            <a:off x="323852" y="3021435"/>
            <a:ext cx="4272697" cy="576000"/>
          </a:xfrm>
          <a:custGeom>
            <a:avLst/>
            <a:gdLst/>
            <a:ahLst/>
            <a:cxnLst/>
            <a:rect l="l" t="t" r="r" b="b"/>
            <a:pathLst>
              <a:path w="4272697" h="576000">
                <a:moveTo>
                  <a:pt x="0" y="0"/>
                </a:moveTo>
                <a:lnTo>
                  <a:pt x="4272697" y="0"/>
                </a:lnTo>
                <a:cubicBezTo>
                  <a:pt x="4215355" y="182818"/>
                  <a:pt x="4181416" y="375956"/>
                  <a:pt x="4176804" y="576000"/>
                </a:cubicBezTo>
                <a:lnTo>
                  <a:pt x="0" y="576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 noProof="1">
                <a:solidFill>
                  <a:srgbClr val="000000"/>
                </a:solidFill>
              </a:rPr>
              <a:t>This is a placeholder text. </a:t>
            </a:r>
          </a:p>
        </p:txBody>
      </p:sp>
      <p:sp>
        <p:nvSpPr>
          <p:cNvPr id="37" name="Rechteck 36"/>
          <p:cNvSpPr/>
          <p:nvPr/>
        </p:nvSpPr>
        <p:spPr bwMode="gray">
          <a:xfrm>
            <a:off x="323852" y="3755865"/>
            <a:ext cx="4271566" cy="576000"/>
          </a:xfrm>
          <a:custGeom>
            <a:avLst/>
            <a:gdLst/>
            <a:ahLst/>
            <a:cxnLst/>
            <a:rect l="l" t="t" r="r" b="b"/>
            <a:pathLst>
              <a:path w="4271566" h="576000">
                <a:moveTo>
                  <a:pt x="0" y="0"/>
                </a:moveTo>
                <a:lnTo>
                  <a:pt x="4176648" y="0"/>
                </a:lnTo>
                <a:cubicBezTo>
                  <a:pt x="4181027" y="199997"/>
                  <a:pt x="4214674" y="393119"/>
                  <a:pt x="4271566" y="576000"/>
                </a:cubicBezTo>
                <a:lnTo>
                  <a:pt x="0" y="576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 noProof="1" smtClean="0">
                <a:solidFill>
                  <a:srgbClr val="000000"/>
                </a:solidFill>
              </a:rPr>
              <a:t>Insert your own text here.</a:t>
            </a:r>
            <a:endParaRPr lang="de-DE" noProof="1">
              <a:solidFill>
                <a:srgbClr val="000000"/>
              </a:solidFill>
            </a:endParaRPr>
          </a:p>
        </p:txBody>
      </p:sp>
      <p:sp>
        <p:nvSpPr>
          <p:cNvPr id="38" name="Rechteck 37"/>
          <p:cNvSpPr/>
          <p:nvPr/>
        </p:nvSpPr>
        <p:spPr bwMode="gray">
          <a:xfrm>
            <a:off x="323852" y="4490295"/>
            <a:ext cx="4667152" cy="576000"/>
          </a:xfrm>
          <a:custGeom>
            <a:avLst/>
            <a:gdLst/>
            <a:ahLst/>
            <a:cxnLst/>
            <a:rect l="l" t="t" r="r" b="b"/>
            <a:pathLst>
              <a:path w="4667152" h="576000">
                <a:moveTo>
                  <a:pt x="0" y="0"/>
                </a:moveTo>
                <a:lnTo>
                  <a:pt x="4329552" y="0"/>
                </a:lnTo>
                <a:cubicBezTo>
                  <a:pt x="4411402" y="210381"/>
                  <a:pt x="4526275" y="404209"/>
                  <a:pt x="4667152" y="576000"/>
                </a:cubicBezTo>
                <a:lnTo>
                  <a:pt x="0" y="576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 noProof="1">
                <a:solidFill>
                  <a:srgbClr val="000000"/>
                </a:solidFill>
              </a:rPr>
              <a:t>This is a placeholder text. </a:t>
            </a:r>
          </a:p>
        </p:txBody>
      </p:sp>
      <p:sp>
        <p:nvSpPr>
          <p:cNvPr id="39" name="Rechteck 38"/>
          <p:cNvSpPr/>
          <p:nvPr/>
        </p:nvSpPr>
        <p:spPr bwMode="gray">
          <a:xfrm>
            <a:off x="323852" y="5224725"/>
            <a:ext cx="5808054" cy="576000"/>
          </a:xfrm>
          <a:custGeom>
            <a:avLst/>
            <a:gdLst/>
            <a:ahLst/>
            <a:cxnLst/>
            <a:rect l="l" t="t" r="r" b="b"/>
            <a:pathLst>
              <a:path w="5808054" h="576000">
                <a:moveTo>
                  <a:pt x="0" y="0"/>
                </a:moveTo>
                <a:lnTo>
                  <a:pt x="4809532" y="0"/>
                </a:lnTo>
                <a:cubicBezTo>
                  <a:pt x="5080504" y="274184"/>
                  <a:pt x="5423344" y="477046"/>
                  <a:pt x="5808054" y="576000"/>
                </a:cubicBezTo>
                <a:lnTo>
                  <a:pt x="0" y="57600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5400000" scaled="1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noProof="1">
                <a:solidFill>
                  <a:srgbClr val="000000"/>
                </a:solidFill>
              </a:rPr>
              <a:t>Insert your own text here.</a:t>
            </a:r>
          </a:p>
        </p:txBody>
      </p:sp>
      <p:grpSp>
        <p:nvGrpSpPr>
          <p:cNvPr id="15" name="Gruppieren 14"/>
          <p:cNvGrpSpPr/>
          <p:nvPr/>
        </p:nvGrpSpPr>
        <p:grpSpPr>
          <a:xfrm>
            <a:off x="4871396" y="1815599"/>
            <a:ext cx="3811192" cy="3879715"/>
            <a:chOff x="2659458" y="1646373"/>
            <a:chExt cx="3811192" cy="3879715"/>
          </a:xfrm>
        </p:grpSpPr>
        <p:sp>
          <p:nvSpPr>
            <p:cNvPr id="16" name="Ellipse 15"/>
            <p:cNvSpPr/>
            <p:nvPr/>
          </p:nvSpPr>
          <p:spPr bwMode="auto">
            <a:xfrm>
              <a:off x="2659458" y="4593036"/>
              <a:ext cx="3811192" cy="933052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7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7" name="Oval 111"/>
            <p:cNvSpPr>
              <a:spLocks noChangeArrowheads="1"/>
            </p:cNvSpPr>
            <p:nvPr/>
          </p:nvSpPr>
          <p:spPr bwMode="auto">
            <a:xfrm>
              <a:off x="2822574" y="1755755"/>
              <a:ext cx="3467132" cy="346396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17000">
                  <a:schemeClr val="accent1">
                    <a:lumMod val="60000"/>
                    <a:lumOff val="40000"/>
                  </a:schemeClr>
                </a:gs>
                <a:gs pos="71000">
                  <a:schemeClr val="accent1"/>
                </a:gs>
                <a:gs pos="89000">
                  <a:srgbClr val="004BC4"/>
                </a:gs>
                <a:gs pos="100000">
                  <a:srgbClr val="00235C"/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 noProof="1"/>
            </a:p>
          </p:txBody>
        </p:sp>
        <p:sp>
          <p:nvSpPr>
            <p:cNvPr id="18" name="Freeform 112"/>
            <p:cNvSpPr>
              <a:spLocks noEditPoints="1"/>
            </p:cNvSpPr>
            <p:nvPr/>
          </p:nvSpPr>
          <p:spPr bwMode="auto">
            <a:xfrm>
              <a:off x="3066810" y="1743066"/>
              <a:ext cx="3235567" cy="3457616"/>
            </a:xfrm>
            <a:custGeom>
              <a:avLst/>
              <a:gdLst>
                <a:gd name="T0" fmla="*/ 1 w 1596"/>
                <a:gd name="T1" fmla="*/ 1 h 1702"/>
                <a:gd name="T2" fmla="*/ 3 w 1596"/>
                <a:gd name="T3" fmla="*/ 1 h 1702"/>
                <a:gd name="T4" fmla="*/ 4 w 1596"/>
                <a:gd name="T5" fmla="*/ 1 h 1702"/>
                <a:gd name="T6" fmla="*/ 2 w 1596"/>
                <a:gd name="T7" fmla="*/ 1 h 1702"/>
                <a:gd name="T8" fmla="*/ 1 w 1596"/>
                <a:gd name="T9" fmla="*/ 1 h 1702"/>
                <a:gd name="T10" fmla="*/ 2 w 1596"/>
                <a:gd name="T11" fmla="*/ 2 h 1702"/>
                <a:gd name="T12" fmla="*/ 4 w 1596"/>
                <a:gd name="T13" fmla="*/ 2 h 1702"/>
                <a:gd name="T14" fmla="*/ 2 w 1596"/>
                <a:gd name="T15" fmla="*/ 2 h 1702"/>
                <a:gd name="T16" fmla="*/ 3 w 1596"/>
                <a:gd name="T17" fmla="*/ 3 h 1702"/>
                <a:gd name="T18" fmla="*/ 2 w 1596"/>
                <a:gd name="T19" fmla="*/ 3 h 1702"/>
                <a:gd name="T20" fmla="*/ 2 w 1596"/>
                <a:gd name="T21" fmla="*/ 3 h 1702"/>
                <a:gd name="T22" fmla="*/ 2 w 1596"/>
                <a:gd name="T23" fmla="*/ 3 h 1702"/>
                <a:gd name="T24" fmla="*/ 2 w 1596"/>
                <a:gd name="T25" fmla="*/ 3 h 1702"/>
                <a:gd name="T26" fmla="*/ 1 w 1596"/>
                <a:gd name="T27" fmla="*/ 3 h 1702"/>
                <a:gd name="T28" fmla="*/ 3 w 1596"/>
                <a:gd name="T29" fmla="*/ 3 h 1702"/>
                <a:gd name="T30" fmla="*/ 1 w 1596"/>
                <a:gd name="T31" fmla="*/ 3 h 1702"/>
                <a:gd name="T32" fmla="*/ 2 w 1596"/>
                <a:gd name="T33" fmla="*/ 3 h 1702"/>
                <a:gd name="T34" fmla="*/ 2 w 1596"/>
                <a:gd name="T35" fmla="*/ 3 h 1702"/>
                <a:gd name="T36" fmla="*/ 2 w 1596"/>
                <a:gd name="T37" fmla="*/ 3 h 1702"/>
                <a:gd name="T38" fmla="*/ 2 w 1596"/>
                <a:gd name="T39" fmla="*/ 3 h 1702"/>
                <a:gd name="T40" fmla="*/ 2 w 1596"/>
                <a:gd name="T41" fmla="*/ 3 h 1702"/>
                <a:gd name="T42" fmla="*/ 2 w 1596"/>
                <a:gd name="T43" fmla="*/ 3 h 1702"/>
                <a:gd name="T44" fmla="*/ 3 w 1596"/>
                <a:gd name="T45" fmla="*/ 3 h 1702"/>
                <a:gd name="T46" fmla="*/ 2 w 1596"/>
                <a:gd name="T47" fmla="*/ 4 h 1702"/>
                <a:gd name="T48" fmla="*/ 1 w 1596"/>
                <a:gd name="T49" fmla="*/ 3 h 1702"/>
                <a:gd name="T50" fmla="*/ 1 w 1596"/>
                <a:gd name="T51" fmla="*/ 3 h 1702"/>
                <a:gd name="T52" fmla="*/ 1 w 1596"/>
                <a:gd name="T53" fmla="*/ 4 h 1702"/>
                <a:gd name="T54" fmla="*/ 2 w 1596"/>
                <a:gd name="T55" fmla="*/ 3 h 1702"/>
                <a:gd name="T56" fmla="*/ 2 w 1596"/>
                <a:gd name="T57" fmla="*/ 3 h 1702"/>
                <a:gd name="T58" fmla="*/ 2 w 1596"/>
                <a:gd name="T59" fmla="*/ 3 h 1702"/>
                <a:gd name="T60" fmla="*/ 4 w 1596"/>
                <a:gd name="T61" fmla="*/ 4 h 1702"/>
                <a:gd name="T62" fmla="*/ 1 w 1596"/>
                <a:gd name="T63" fmla="*/ 4 h 1702"/>
                <a:gd name="T64" fmla="*/ 1 w 1596"/>
                <a:gd name="T65" fmla="*/ 4 h 1702"/>
                <a:gd name="T66" fmla="*/ 2 w 1596"/>
                <a:gd name="T67" fmla="*/ 1 h 1702"/>
                <a:gd name="T68" fmla="*/ 2 w 1596"/>
                <a:gd name="T69" fmla="*/ 1 h 1702"/>
                <a:gd name="T70" fmla="*/ 1 w 1596"/>
                <a:gd name="T71" fmla="*/ 1 h 1702"/>
                <a:gd name="T72" fmla="*/ 3 w 1596"/>
                <a:gd name="T73" fmla="*/ 1 h 1702"/>
                <a:gd name="T74" fmla="*/ 3 w 1596"/>
                <a:gd name="T75" fmla="*/ 1 h 1702"/>
                <a:gd name="T76" fmla="*/ 3 w 1596"/>
                <a:gd name="T77" fmla="*/ 1 h 1702"/>
                <a:gd name="T78" fmla="*/ 3 w 1596"/>
                <a:gd name="T79" fmla="*/ 1 h 1702"/>
                <a:gd name="T80" fmla="*/ 4 w 1596"/>
                <a:gd name="T81" fmla="*/ 2 h 1702"/>
                <a:gd name="T82" fmla="*/ 4 w 1596"/>
                <a:gd name="T83" fmla="*/ 1 h 1702"/>
                <a:gd name="T84" fmla="*/ 4 w 1596"/>
                <a:gd name="T85" fmla="*/ 1 h 1702"/>
                <a:gd name="T86" fmla="*/ 4 w 1596"/>
                <a:gd name="T87" fmla="*/ 1 h 1702"/>
                <a:gd name="T88" fmla="*/ 3 w 1596"/>
                <a:gd name="T89" fmla="*/ 1 h 1702"/>
                <a:gd name="T90" fmla="*/ 3 w 1596"/>
                <a:gd name="T91" fmla="*/ 1 h 1702"/>
                <a:gd name="T92" fmla="*/ 3 w 1596"/>
                <a:gd name="T93" fmla="*/ 1 h 1702"/>
                <a:gd name="T94" fmla="*/ 2 w 1596"/>
                <a:gd name="T95" fmla="*/ 1 h 1702"/>
                <a:gd name="T96" fmla="*/ 2 w 1596"/>
                <a:gd name="T97" fmla="*/ 1 h 1702"/>
                <a:gd name="T98" fmla="*/ 2 w 1596"/>
                <a:gd name="T99" fmla="*/ 1 h 1702"/>
                <a:gd name="T100" fmla="*/ 2 w 1596"/>
                <a:gd name="T101" fmla="*/ 2 h 1702"/>
                <a:gd name="T102" fmla="*/ 2 w 1596"/>
                <a:gd name="T103" fmla="*/ 2 h 1702"/>
                <a:gd name="T104" fmla="*/ 2 w 1596"/>
                <a:gd name="T105" fmla="*/ 3 h 1702"/>
                <a:gd name="T106" fmla="*/ 3 w 1596"/>
                <a:gd name="T107" fmla="*/ 3 h 1702"/>
                <a:gd name="T108" fmla="*/ 3 w 1596"/>
                <a:gd name="T109" fmla="*/ 3 h 1702"/>
                <a:gd name="T110" fmla="*/ 3 w 1596"/>
                <a:gd name="T111" fmla="*/ 3 h 1702"/>
                <a:gd name="T112" fmla="*/ 4 w 1596"/>
                <a:gd name="T113" fmla="*/ 2 h 1702"/>
                <a:gd name="T114" fmla="*/ 4 w 1596"/>
                <a:gd name="T115" fmla="*/ 3 h 1702"/>
                <a:gd name="T116" fmla="*/ 4 w 1596"/>
                <a:gd name="T117" fmla="*/ 3 h 1702"/>
                <a:gd name="T118" fmla="*/ 4 w 1596"/>
                <a:gd name="T119" fmla="*/ 4 h 1702"/>
                <a:gd name="T120" fmla="*/ 4 w 1596"/>
                <a:gd name="T121" fmla="*/ 1 h 1702"/>
                <a:gd name="T122" fmla="*/ 4 w 1596"/>
                <a:gd name="T123" fmla="*/ 1 h 170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596"/>
                <a:gd name="T187" fmla="*/ 0 h 1702"/>
                <a:gd name="T188" fmla="*/ 1596 w 1596"/>
                <a:gd name="T189" fmla="*/ 1702 h 1702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596" h="1702">
                  <a:moveTo>
                    <a:pt x="858" y="21"/>
                  </a:moveTo>
                  <a:cubicBezTo>
                    <a:pt x="844" y="20"/>
                    <a:pt x="829" y="13"/>
                    <a:pt x="817" y="18"/>
                  </a:cubicBezTo>
                  <a:cubicBezTo>
                    <a:pt x="819" y="18"/>
                    <a:pt x="822" y="17"/>
                    <a:pt x="822" y="19"/>
                  </a:cubicBezTo>
                  <a:cubicBezTo>
                    <a:pt x="817" y="21"/>
                    <a:pt x="809" y="14"/>
                    <a:pt x="804" y="20"/>
                  </a:cubicBezTo>
                  <a:cubicBezTo>
                    <a:pt x="813" y="20"/>
                    <a:pt x="822" y="22"/>
                    <a:pt x="834" y="22"/>
                  </a:cubicBezTo>
                  <a:cubicBezTo>
                    <a:pt x="835" y="19"/>
                    <a:pt x="829" y="22"/>
                    <a:pt x="830" y="20"/>
                  </a:cubicBezTo>
                  <a:cubicBezTo>
                    <a:pt x="839" y="19"/>
                    <a:pt x="849" y="23"/>
                    <a:pt x="858" y="21"/>
                  </a:cubicBezTo>
                  <a:close/>
                  <a:moveTo>
                    <a:pt x="889" y="30"/>
                  </a:moveTo>
                  <a:cubicBezTo>
                    <a:pt x="887" y="29"/>
                    <a:pt x="880" y="28"/>
                    <a:pt x="878" y="30"/>
                  </a:cubicBezTo>
                  <a:cubicBezTo>
                    <a:pt x="881" y="31"/>
                    <a:pt x="888" y="33"/>
                    <a:pt x="889" y="30"/>
                  </a:cubicBezTo>
                  <a:close/>
                  <a:moveTo>
                    <a:pt x="902" y="33"/>
                  </a:moveTo>
                  <a:cubicBezTo>
                    <a:pt x="901" y="30"/>
                    <a:pt x="895" y="30"/>
                    <a:pt x="894" y="32"/>
                  </a:cubicBezTo>
                  <a:cubicBezTo>
                    <a:pt x="895" y="34"/>
                    <a:pt x="899" y="33"/>
                    <a:pt x="902" y="33"/>
                  </a:cubicBezTo>
                  <a:close/>
                  <a:moveTo>
                    <a:pt x="460" y="69"/>
                  </a:moveTo>
                  <a:cubicBezTo>
                    <a:pt x="457" y="71"/>
                    <a:pt x="453" y="72"/>
                    <a:pt x="451" y="74"/>
                  </a:cubicBezTo>
                  <a:cubicBezTo>
                    <a:pt x="455" y="73"/>
                    <a:pt x="458" y="72"/>
                    <a:pt x="460" y="69"/>
                  </a:cubicBezTo>
                  <a:close/>
                  <a:moveTo>
                    <a:pt x="454" y="93"/>
                  </a:moveTo>
                  <a:cubicBezTo>
                    <a:pt x="458" y="93"/>
                    <a:pt x="463" y="92"/>
                    <a:pt x="463" y="88"/>
                  </a:cubicBezTo>
                  <a:cubicBezTo>
                    <a:pt x="459" y="88"/>
                    <a:pt x="455" y="90"/>
                    <a:pt x="454" y="93"/>
                  </a:cubicBezTo>
                  <a:close/>
                  <a:moveTo>
                    <a:pt x="378" y="141"/>
                  </a:moveTo>
                  <a:cubicBezTo>
                    <a:pt x="374" y="142"/>
                    <a:pt x="371" y="144"/>
                    <a:pt x="371" y="147"/>
                  </a:cubicBezTo>
                  <a:cubicBezTo>
                    <a:pt x="374" y="147"/>
                    <a:pt x="376" y="144"/>
                    <a:pt x="378" y="141"/>
                  </a:cubicBezTo>
                  <a:close/>
                  <a:moveTo>
                    <a:pt x="372" y="148"/>
                  </a:moveTo>
                  <a:cubicBezTo>
                    <a:pt x="371" y="151"/>
                    <a:pt x="365" y="154"/>
                    <a:pt x="367" y="157"/>
                  </a:cubicBezTo>
                  <a:cubicBezTo>
                    <a:pt x="368" y="154"/>
                    <a:pt x="376" y="151"/>
                    <a:pt x="372" y="148"/>
                  </a:cubicBezTo>
                  <a:close/>
                  <a:moveTo>
                    <a:pt x="1024" y="212"/>
                  </a:moveTo>
                  <a:cubicBezTo>
                    <a:pt x="1019" y="209"/>
                    <a:pt x="1019" y="202"/>
                    <a:pt x="1011" y="202"/>
                  </a:cubicBezTo>
                  <a:cubicBezTo>
                    <a:pt x="1010" y="207"/>
                    <a:pt x="1012" y="209"/>
                    <a:pt x="1013" y="212"/>
                  </a:cubicBezTo>
                  <a:cubicBezTo>
                    <a:pt x="1012" y="212"/>
                    <a:pt x="1012" y="212"/>
                    <a:pt x="1012" y="213"/>
                  </a:cubicBezTo>
                  <a:cubicBezTo>
                    <a:pt x="1011" y="213"/>
                    <a:pt x="1011" y="212"/>
                    <a:pt x="1009" y="213"/>
                  </a:cubicBezTo>
                  <a:cubicBezTo>
                    <a:pt x="1010" y="217"/>
                    <a:pt x="1011" y="220"/>
                    <a:pt x="1016" y="220"/>
                  </a:cubicBezTo>
                  <a:cubicBezTo>
                    <a:pt x="1015" y="216"/>
                    <a:pt x="1020" y="218"/>
                    <a:pt x="1021" y="215"/>
                  </a:cubicBezTo>
                  <a:cubicBezTo>
                    <a:pt x="1022" y="212"/>
                    <a:pt x="1018" y="215"/>
                    <a:pt x="1019" y="212"/>
                  </a:cubicBezTo>
                  <a:cubicBezTo>
                    <a:pt x="1020" y="211"/>
                    <a:pt x="1023" y="214"/>
                    <a:pt x="1024" y="212"/>
                  </a:cubicBezTo>
                  <a:close/>
                  <a:moveTo>
                    <a:pt x="1074" y="213"/>
                  </a:moveTo>
                  <a:cubicBezTo>
                    <a:pt x="1076" y="223"/>
                    <a:pt x="1085" y="219"/>
                    <a:pt x="1095" y="220"/>
                  </a:cubicBezTo>
                  <a:cubicBezTo>
                    <a:pt x="1113" y="223"/>
                    <a:pt x="1128" y="233"/>
                    <a:pt x="1133" y="247"/>
                  </a:cubicBezTo>
                  <a:cubicBezTo>
                    <a:pt x="1136" y="248"/>
                    <a:pt x="1135" y="244"/>
                    <a:pt x="1138" y="245"/>
                  </a:cubicBezTo>
                  <a:cubicBezTo>
                    <a:pt x="1139" y="239"/>
                    <a:pt x="1131" y="239"/>
                    <a:pt x="1135" y="233"/>
                  </a:cubicBezTo>
                  <a:cubicBezTo>
                    <a:pt x="1117" y="223"/>
                    <a:pt x="1097" y="209"/>
                    <a:pt x="1074" y="213"/>
                  </a:cubicBezTo>
                  <a:close/>
                  <a:moveTo>
                    <a:pt x="1002" y="225"/>
                  </a:moveTo>
                  <a:cubicBezTo>
                    <a:pt x="1005" y="227"/>
                    <a:pt x="1012" y="226"/>
                    <a:pt x="1015" y="228"/>
                  </a:cubicBezTo>
                  <a:cubicBezTo>
                    <a:pt x="1014" y="223"/>
                    <a:pt x="1007" y="217"/>
                    <a:pt x="1003" y="217"/>
                  </a:cubicBezTo>
                  <a:cubicBezTo>
                    <a:pt x="1006" y="219"/>
                    <a:pt x="1000" y="220"/>
                    <a:pt x="1002" y="225"/>
                  </a:cubicBezTo>
                  <a:close/>
                  <a:moveTo>
                    <a:pt x="1093" y="241"/>
                  </a:moveTo>
                  <a:cubicBezTo>
                    <a:pt x="1088" y="235"/>
                    <a:pt x="1087" y="244"/>
                    <a:pt x="1093" y="241"/>
                  </a:cubicBezTo>
                  <a:close/>
                  <a:moveTo>
                    <a:pt x="745" y="240"/>
                  </a:moveTo>
                  <a:cubicBezTo>
                    <a:pt x="746" y="245"/>
                    <a:pt x="751" y="245"/>
                    <a:pt x="755" y="247"/>
                  </a:cubicBezTo>
                  <a:cubicBezTo>
                    <a:pt x="756" y="245"/>
                    <a:pt x="758" y="244"/>
                    <a:pt x="758" y="241"/>
                  </a:cubicBezTo>
                  <a:cubicBezTo>
                    <a:pt x="756" y="239"/>
                    <a:pt x="748" y="239"/>
                    <a:pt x="745" y="240"/>
                  </a:cubicBezTo>
                  <a:close/>
                  <a:moveTo>
                    <a:pt x="911" y="253"/>
                  </a:moveTo>
                  <a:cubicBezTo>
                    <a:pt x="916" y="251"/>
                    <a:pt x="921" y="249"/>
                    <a:pt x="921" y="243"/>
                  </a:cubicBezTo>
                  <a:cubicBezTo>
                    <a:pt x="920" y="243"/>
                    <a:pt x="920" y="242"/>
                    <a:pt x="920" y="241"/>
                  </a:cubicBezTo>
                  <a:cubicBezTo>
                    <a:pt x="914" y="242"/>
                    <a:pt x="912" y="244"/>
                    <a:pt x="906" y="242"/>
                  </a:cubicBezTo>
                  <a:cubicBezTo>
                    <a:pt x="905" y="244"/>
                    <a:pt x="908" y="245"/>
                    <a:pt x="905" y="246"/>
                  </a:cubicBezTo>
                  <a:cubicBezTo>
                    <a:pt x="905" y="245"/>
                    <a:pt x="905" y="244"/>
                    <a:pt x="905" y="243"/>
                  </a:cubicBezTo>
                  <a:cubicBezTo>
                    <a:pt x="901" y="243"/>
                    <a:pt x="897" y="243"/>
                    <a:pt x="897" y="247"/>
                  </a:cubicBezTo>
                  <a:cubicBezTo>
                    <a:pt x="902" y="249"/>
                    <a:pt x="909" y="247"/>
                    <a:pt x="911" y="253"/>
                  </a:cubicBezTo>
                  <a:close/>
                  <a:moveTo>
                    <a:pt x="893" y="245"/>
                  </a:moveTo>
                  <a:cubicBezTo>
                    <a:pt x="889" y="243"/>
                    <a:pt x="882" y="246"/>
                    <a:pt x="880" y="248"/>
                  </a:cubicBezTo>
                  <a:cubicBezTo>
                    <a:pt x="883" y="251"/>
                    <a:pt x="891" y="249"/>
                    <a:pt x="893" y="245"/>
                  </a:cubicBezTo>
                  <a:close/>
                  <a:moveTo>
                    <a:pt x="676" y="323"/>
                  </a:moveTo>
                  <a:cubicBezTo>
                    <a:pt x="675" y="323"/>
                    <a:pt x="675" y="320"/>
                    <a:pt x="673" y="321"/>
                  </a:cubicBezTo>
                  <a:cubicBezTo>
                    <a:pt x="672" y="322"/>
                    <a:pt x="670" y="327"/>
                    <a:pt x="673" y="328"/>
                  </a:cubicBezTo>
                  <a:cubicBezTo>
                    <a:pt x="673" y="325"/>
                    <a:pt x="677" y="326"/>
                    <a:pt x="676" y="323"/>
                  </a:cubicBezTo>
                  <a:close/>
                  <a:moveTo>
                    <a:pt x="618" y="386"/>
                  </a:moveTo>
                  <a:cubicBezTo>
                    <a:pt x="616" y="389"/>
                    <a:pt x="611" y="395"/>
                    <a:pt x="618" y="396"/>
                  </a:cubicBezTo>
                  <a:cubicBezTo>
                    <a:pt x="617" y="393"/>
                    <a:pt x="622" y="387"/>
                    <a:pt x="618" y="386"/>
                  </a:cubicBezTo>
                  <a:close/>
                  <a:moveTo>
                    <a:pt x="1432" y="387"/>
                  </a:moveTo>
                  <a:cubicBezTo>
                    <a:pt x="1436" y="391"/>
                    <a:pt x="1438" y="397"/>
                    <a:pt x="1443" y="401"/>
                  </a:cubicBezTo>
                  <a:cubicBezTo>
                    <a:pt x="1441" y="396"/>
                    <a:pt x="1437" y="387"/>
                    <a:pt x="1432" y="387"/>
                  </a:cubicBezTo>
                  <a:close/>
                  <a:moveTo>
                    <a:pt x="784" y="389"/>
                  </a:moveTo>
                  <a:cubicBezTo>
                    <a:pt x="780" y="390"/>
                    <a:pt x="777" y="391"/>
                    <a:pt x="777" y="396"/>
                  </a:cubicBezTo>
                  <a:cubicBezTo>
                    <a:pt x="781" y="396"/>
                    <a:pt x="783" y="393"/>
                    <a:pt x="784" y="389"/>
                  </a:cubicBezTo>
                  <a:close/>
                  <a:moveTo>
                    <a:pt x="613" y="398"/>
                  </a:moveTo>
                  <a:cubicBezTo>
                    <a:pt x="612" y="400"/>
                    <a:pt x="608" y="398"/>
                    <a:pt x="610" y="402"/>
                  </a:cubicBezTo>
                  <a:cubicBezTo>
                    <a:pt x="612" y="402"/>
                    <a:pt x="615" y="399"/>
                    <a:pt x="613" y="398"/>
                  </a:cubicBezTo>
                  <a:close/>
                  <a:moveTo>
                    <a:pt x="1462" y="427"/>
                  </a:moveTo>
                  <a:cubicBezTo>
                    <a:pt x="1459" y="417"/>
                    <a:pt x="1452" y="410"/>
                    <a:pt x="1447" y="403"/>
                  </a:cubicBezTo>
                  <a:cubicBezTo>
                    <a:pt x="1445" y="410"/>
                    <a:pt x="1456" y="421"/>
                    <a:pt x="1462" y="427"/>
                  </a:cubicBezTo>
                  <a:close/>
                  <a:moveTo>
                    <a:pt x="606" y="434"/>
                  </a:moveTo>
                  <a:cubicBezTo>
                    <a:pt x="605" y="434"/>
                    <a:pt x="603" y="434"/>
                    <a:pt x="602" y="434"/>
                  </a:cubicBezTo>
                  <a:cubicBezTo>
                    <a:pt x="602" y="437"/>
                    <a:pt x="602" y="439"/>
                    <a:pt x="604" y="439"/>
                  </a:cubicBezTo>
                  <a:cubicBezTo>
                    <a:pt x="604" y="437"/>
                    <a:pt x="607" y="437"/>
                    <a:pt x="606" y="434"/>
                  </a:cubicBezTo>
                  <a:close/>
                  <a:moveTo>
                    <a:pt x="608" y="442"/>
                  </a:moveTo>
                  <a:cubicBezTo>
                    <a:pt x="606" y="446"/>
                    <a:pt x="612" y="447"/>
                    <a:pt x="611" y="453"/>
                  </a:cubicBezTo>
                  <a:cubicBezTo>
                    <a:pt x="615" y="453"/>
                    <a:pt x="613" y="448"/>
                    <a:pt x="614" y="444"/>
                  </a:cubicBezTo>
                  <a:cubicBezTo>
                    <a:pt x="610" y="445"/>
                    <a:pt x="611" y="442"/>
                    <a:pt x="608" y="442"/>
                  </a:cubicBezTo>
                  <a:close/>
                  <a:moveTo>
                    <a:pt x="616" y="462"/>
                  </a:moveTo>
                  <a:cubicBezTo>
                    <a:pt x="617" y="462"/>
                    <a:pt x="618" y="454"/>
                    <a:pt x="615" y="455"/>
                  </a:cubicBezTo>
                  <a:cubicBezTo>
                    <a:pt x="613" y="456"/>
                    <a:pt x="612" y="463"/>
                    <a:pt x="616" y="462"/>
                  </a:cubicBezTo>
                  <a:close/>
                  <a:moveTo>
                    <a:pt x="620" y="460"/>
                  </a:moveTo>
                  <a:cubicBezTo>
                    <a:pt x="618" y="464"/>
                    <a:pt x="614" y="465"/>
                    <a:pt x="609" y="467"/>
                  </a:cubicBezTo>
                  <a:cubicBezTo>
                    <a:pt x="608" y="474"/>
                    <a:pt x="617" y="471"/>
                    <a:pt x="618" y="477"/>
                  </a:cubicBezTo>
                  <a:cubicBezTo>
                    <a:pt x="616" y="479"/>
                    <a:pt x="613" y="479"/>
                    <a:pt x="614" y="483"/>
                  </a:cubicBezTo>
                  <a:cubicBezTo>
                    <a:pt x="619" y="485"/>
                    <a:pt x="632" y="479"/>
                    <a:pt x="636" y="486"/>
                  </a:cubicBezTo>
                  <a:cubicBezTo>
                    <a:pt x="636" y="484"/>
                    <a:pt x="641" y="484"/>
                    <a:pt x="641" y="486"/>
                  </a:cubicBezTo>
                  <a:cubicBezTo>
                    <a:pt x="638" y="488"/>
                    <a:pt x="631" y="486"/>
                    <a:pt x="628" y="488"/>
                  </a:cubicBezTo>
                  <a:cubicBezTo>
                    <a:pt x="629" y="492"/>
                    <a:pt x="633" y="491"/>
                    <a:pt x="633" y="496"/>
                  </a:cubicBezTo>
                  <a:cubicBezTo>
                    <a:pt x="637" y="490"/>
                    <a:pt x="649" y="490"/>
                    <a:pt x="646" y="480"/>
                  </a:cubicBezTo>
                  <a:cubicBezTo>
                    <a:pt x="647" y="479"/>
                    <a:pt x="650" y="480"/>
                    <a:pt x="649" y="477"/>
                  </a:cubicBezTo>
                  <a:cubicBezTo>
                    <a:pt x="647" y="477"/>
                    <a:pt x="643" y="479"/>
                    <a:pt x="642" y="477"/>
                  </a:cubicBezTo>
                  <a:cubicBezTo>
                    <a:pt x="645" y="469"/>
                    <a:pt x="655" y="466"/>
                    <a:pt x="661" y="458"/>
                  </a:cubicBezTo>
                  <a:cubicBezTo>
                    <a:pt x="648" y="456"/>
                    <a:pt x="631" y="471"/>
                    <a:pt x="620" y="460"/>
                  </a:cubicBezTo>
                  <a:close/>
                  <a:moveTo>
                    <a:pt x="80" y="486"/>
                  </a:moveTo>
                  <a:cubicBezTo>
                    <a:pt x="85" y="485"/>
                    <a:pt x="87" y="482"/>
                    <a:pt x="88" y="477"/>
                  </a:cubicBezTo>
                  <a:cubicBezTo>
                    <a:pt x="83" y="477"/>
                    <a:pt x="79" y="483"/>
                    <a:pt x="80" y="486"/>
                  </a:cubicBezTo>
                  <a:close/>
                  <a:moveTo>
                    <a:pt x="75" y="478"/>
                  </a:moveTo>
                  <a:cubicBezTo>
                    <a:pt x="75" y="484"/>
                    <a:pt x="71" y="478"/>
                    <a:pt x="68" y="481"/>
                  </a:cubicBezTo>
                  <a:cubicBezTo>
                    <a:pt x="68" y="483"/>
                    <a:pt x="68" y="484"/>
                    <a:pt x="68" y="485"/>
                  </a:cubicBezTo>
                  <a:cubicBezTo>
                    <a:pt x="71" y="488"/>
                    <a:pt x="76" y="485"/>
                    <a:pt x="77" y="482"/>
                  </a:cubicBezTo>
                  <a:cubicBezTo>
                    <a:pt x="74" y="483"/>
                    <a:pt x="78" y="478"/>
                    <a:pt x="75" y="478"/>
                  </a:cubicBezTo>
                  <a:close/>
                  <a:moveTo>
                    <a:pt x="91" y="478"/>
                  </a:moveTo>
                  <a:cubicBezTo>
                    <a:pt x="91" y="480"/>
                    <a:pt x="91" y="481"/>
                    <a:pt x="90" y="481"/>
                  </a:cubicBezTo>
                  <a:cubicBezTo>
                    <a:pt x="92" y="483"/>
                    <a:pt x="96" y="482"/>
                    <a:pt x="95" y="478"/>
                  </a:cubicBezTo>
                  <a:cubicBezTo>
                    <a:pt x="94" y="478"/>
                    <a:pt x="93" y="478"/>
                    <a:pt x="91" y="478"/>
                  </a:cubicBezTo>
                  <a:close/>
                  <a:moveTo>
                    <a:pt x="61" y="485"/>
                  </a:moveTo>
                  <a:cubicBezTo>
                    <a:pt x="56" y="487"/>
                    <a:pt x="52" y="501"/>
                    <a:pt x="62" y="501"/>
                  </a:cubicBezTo>
                  <a:cubicBezTo>
                    <a:pt x="63" y="496"/>
                    <a:pt x="64" y="493"/>
                    <a:pt x="67" y="491"/>
                  </a:cubicBezTo>
                  <a:cubicBezTo>
                    <a:pt x="67" y="487"/>
                    <a:pt x="62" y="488"/>
                    <a:pt x="61" y="485"/>
                  </a:cubicBezTo>
                  <a:close/>
                  <a:moveTo>
                    <a:pt x="574" y="540"/>
                  </a:moveTo>
                  <a:cubicBezTo>
                    <a:pt x="575" y="542"/>
                    <a:pt x="571" y="547"/>
                    <a:pt x="573" y="550"/>
                  </a:cubicBezTo>
                  <a:cubicBezTo>
                    <a:pt x="579" y="552"/>
                    <a:pt x="576" y="544"/>
                    <a:pt x="581" y="545"/>
                  </a:cubicBezTo>
                  <a:cubicBezTo>
                    <a:pt x="582" y="550"/>
                    <a:pt x="582" y="552"/>
                    <a:pt x="580" y="556"/>
                  </a:cubicBezTo>
                  <a:cubicBezTo>
                    <a:pt x="584" y="557"/>
                    <a:pt x="583" y="553"/>
                    <a:pt x="587" y="553"/>
                  </a:cubicBezTo>
                  <a:cubicBezTo>
                    <a:pt x="587" y="556"/>
                    <a:pt x="587" y="558"/>
                    <a:pt x="588" y="559"/>
                  </a:cubicBezTo>
                  <a:cubicBezTo>
                    <a:pt x="594" y="561"/>
                    <a:pt x="599" y="560"/>
                    <a:pt x="603" y="560"/>
                  </a:cubicBezTo>
                  <a:cubicBezTo>
                    <a:pt x="602" y="562"/>
                    <a:pt x="598" y="562"/>
                    <a:pt x="596" y="564"/>
                  </a:cubicBezTo>
                  <a:cubicBezTo>
                    <a:pt x="598" y="567"/>
                    <a:pt x="598" y="572"/>
                    <a:pt x="599" y="575"/>
                  </a:cubicBezTo>
                  <a:cubicBezTo>
                    <a:pt x="606" y="576"/>
                    <a:pt x="607" y="573"/>
                    <a:pt x="612" y="572"/>
                  </a:cubicBezTo>
                  <a:cubicBezTo>
                    <a:pt x="612" y="569"/>
                    <a:pt x="609" y="567"/>
                    <a:pt x="613" y="566"/>
                  </a:cubicBezTo>
                  <a:cubicBezTo>
                    <a:pt x="615" y="567"/>
                    <a:pt x="620" y="566"/>
                    <a:pt x="621" y="568"/>
                  </a:cubicBezTo>
                  <a:cubicBezTo>
                    <a:pt x="623" y="573"/>
                    <a:pt x="617" y="571"/>
                    <a:pt x="613" y="572"/>
                  </a:cubicBezTo>
                  <a:cubicBezTo>
                    <a:pt x="611" y="574"/>
                    <a:pt x="610" y="578"/>
                    <a:pt x="611" y="582"/>
                  </a:cubicBezTo>
                  <a:cubicBezTo>
                    <a:pt x="614" y="582"/>
                    <a:pt x="615" y="580"/>
                    <a:pt x="618" y="580"/>
                  </a:cubicBezTo>
                  <a:cubicBezTo>
                    <a:pt x="620" y="582"/>
                    <a:pt x="619" y="586"/>
                    <a:pt x="619" y="589"/>
                  </a:cubicBezTo>
                  <a:cubicBezTo>
                    <a:pt x="625" y="589"/>
                    <a:pt x="627" y="587"/>
                    <a:pt x="631" y="585"/>
                  </a:cubicBezTo>
                  <a:cubicBezTo>
                    <a:pt x="629" y="582"/>
                    <a:pt x="631" y="581"/>
                    <a:pt x="631" y="577"/>
                  </a:cubicBezTo>
                  <a:cubicBezTo>
                    <a:pt x="627" y="578"/>
                    <a:pt x="623" y="574"/>
                    <a:pt x="626" y="571"/>
                  </a:cubicBezTo>
                  <a:cubicBezTo>
                    <a:pt x="629" y="575"/>
                    <a:pt x="636" y="575"/>
                    <a:pt x="638" y="581"/>
                  </a:cubicBezTo>
                  <a:cubicBezTo>
                    <a:pt x="643" y="579"/>
                    <a:pt x="649" y="586"/>
                    <a:pt x="650" y="578"/>
                  </a:cubicBezTo>
                  <a:cubicBezTo>
                    <a:pt x="644" y="576"/>
                    <a:pt x="645" y="566"/>
                    <a:pt x="641" y="562"/>
                  </a:cubicBezTo>
                  <a:cubicBezTo>
                    <a:pt x="630" y="562"/>
                    <a:pt x="627" y="554"/>
                    <a:pt x="617" y="554"/>
                  </a:cubicBezTo>
                  <a:cubicBezTo>
                    <a:pt x="618" y="548"/>
                    <a:pt x="625" y="539"/>
                    <a:pt x="622" y="535"/>
                  </a:cubicBezTo>
                  <a:cubicBezTo>
                    <a:pt x="619" y="536"/>
                    <a:pt x="620" y="541"/>
                    <a:pt x="616" y="541"/>
                  </a:cubicBezTo>
                  <a:cubicBezTo>
                    <a:pt x="613" y="539"/>
                    <a:pt x="612" y="536"/>
                    <a:pt x="609" y="534"/>
                  </a:cubicBezTo>
                  <a:cubicBezTo>
                    <a:pt x="609" y="529"/>
                    <a:pt x="611" y="528"/>
                    <a:pt x="608" y="525"/>
                  </a:cubicBezTo>
                  <a:cubicBezTo>
                    <a:pt x="612" y="523"/>
                    <a:pt x="613" y="518"/>
                    <a:pt x="613" y="512"/>
                  </a:cubicBezTo>
                  <a:cubicBezTo>
                    <a:pt x="620" y="508"/>
                    <a:pt x="628" y="504"/>
                    <a:pt x="628" y="495"/>
                  </a:cubicBezTo>
                  <a:cubicBezTo>
                    <a:pt x="626" y="495"/>
                    <a:pt x="623" y="499"/>
                    <a:pt x="621" y="495"/>
                  </a:cubicBezTo>
                  <a:cubicBezTo>
                    <a:pt x="624" y="495"/>
                    <a:pt x="627" y="495"/>
                    <a:pt x="626" y="492"/>
                  </a:cubicBezTo>
                  <a:cubicBezTo>
                    <a:pt x="621" y="489"/>
                    <a:pt x="620" y="494"/>
                    <a:pt x="616" y="497"/>
                  </a:cubicBezTo>
                  <a:cubicBezTo>
                    <a:pt x="604" y="504"/>
                    <a:pt x="596" y="504"/>
                    <a:pt x="593" y="515"/>
                  </a:cubicBezTo>
                  <a:cubicBezTo>
                    <a:pt x="592" y="518"/>
                    <a:pt x="595" y="517"/>
                    <a:pt x="594" y="521"/>
                  </a:cubicBezTo>
                  <a:cubicBezTo>
                    <a:pt x="584" y="524"/>
                    <a:pt x="585" y="537"/>
                    <a:pt x="574" y="540"/>
                  </a:cubicBezTo>
                  <a:close/>
                  <a:moveTo>
                    <a:pt x="1457" y="521"/>
                  </a:moveTo>
                  <a:cubicBezTo>
                    <a:pt x="1454" y="521"/>
                    <a:pt x="1456" y="517"/>
                    <a:pt x="1453" y="518"/>
                  </a:cubicBezTo>
                  <a:cubicBezTo>
                    <a:pt x="1451" y="521"/>
                    <a:pt x="1455" y="523"/>
                    <a:pt x="1457" y="521"/>
                  </a:cubicBezTo>
                  <a:close/>
                  <a:moveTo>
                    <a:pt x="1471" y="523"/>
                  </a:moveTo>
                  <a:cubicBezTo>
                    <a:pt x="1472" y="530"/>
                    <a:pt x="1463" y="536"/>
                    <a:pt x="1470" y="540"/>
                  </a:cubicBezTo>
                  <a:cubicBezTo>
                    <a:pt x="1470" y="539"/>
                    <a:pt x="1471" y="538"/>
                    <a:pt x="1473" y="538"/>
                  </a:cubicBezTo>
                  <a:cubicBezTo>
                    <a:pt x="1472" y="532"/>
                    <a:pt x="1476" y="525"/>
                    <a:pt x="1471" y="523"/>
                  </a:cubicBezTo>
                  <a:close/>
                  <a:moveTo>
                    <a:pt x="613" y="530"/>
                  </a:moveTo>
                  <a:cubicBezTo>
                    <a:pt x="615" y="530"/>
                    <a:pt x="619" y="527"/>
                    <a:pt x="617" y="525"/>
                  </a:cubicBezTo>
                  <a:cubicBezTo>
                    <a:pt x="615" y="526"/>
                    <a:pt x="612" y="526"/>
                    <a:pt x="613" y="530"/>
                  </a:cubicBezTo>
                  <a:close/>
                  <a:moveTo>
                    <a:pt x="1458" y="533"/>
                  </a:moveTo>
                  <a:cubicBezTo>
                    <a:pt x="1458" y="530"/>
                    <a:pt x="1457" y="528"/>
                    <a:pt x="1455" y="527"/>
                  </a:cubicBezTo>
                  <a:cubicBezTo>
                    <a:pt x="1454" y="531"/>
                    <a:pt x="1457" y="532"/>
                    <a:pt x="1458" y="533"/>
                  </a:cubicBezTo>
                  <a:close/>
                  <a:moveTo>
                    <a:pt x="1448" y="557"/>
                  </a:moveTo>
                  <a:cubicBezTo>
                    <a:pt x="1442" y="556"/>
                    <a:pt x="1441" y="560"/>
                    <a:pt x="1437" y="558"/>
                  </a:cubicBezTo>
                  <a:cubicBezTo>
                    <a:pt x="1438" y="562"/>
                    <a:pt x="1441" y="562"/>
                    <a:pt x="1441" y="566"/>
                  </a:cubicBezTo>
                  <a:cubicBezTo>
                    <a:pt x="1445" y="563"/>
                    <a:pt x="1446" y="568"/>
                    <a:pt x="1449" y="566"/>
                  </a:cubicBezTo>
                  <a:cubicBezTo>
                    <a:pt x="1449" y="563"/>
                    <a:pt x="1450" y="559"/>
                    <a:pt x="1448" y="557"/>
                  </a:cubicBezTo>
                  <a:close/>
                  <a:moveTo>
                    <a:pt x="646" y="594"/>
                  </a:moveTo>
                  <a:cubicBezTo>
                    <a:pt x="646" y="596"/>
                    <a:pt x="647" y="597"/>
                    <a:pt x="649" y="597"/>
                  </a:cubicBezTo>
                  <a:cubicBezTo>
                    <a:pt x="651" y="595"/>
                    <a:pt x="654" y="594"/>
                    <a:pt x="654" y="591"/>
                  </a:cubicBezTo>
                  <a:cubicBezTo>
                    <a:pt x="651" y="580"/>
                    <a:pt x="636" y="584"/>
                    <a:pt x="629" y="590"/>
                  </a:cubicBezTo>
                  <a:cubicBezTo>
                    <a:pt x="629" y="593"/>
                    <a:pt x="631" y="593"/>
                    <a:pt x="631" y="596"/>
                  </a:cubicBezTo>
                  <a:cubicBezTo>
                    <a:pt x="629" y="600"/>
                    <a:pt x="622" y="606"/>
                    <a:pt x="628" y="610"/>
                  </a:cubicBezTo>
                  <a:cubicBezTo>
                    <a:pt x="630" y="609"/>
                    <a:pt x="629" y="604"/>
                    <a:pt x="634" y="605"/>
                  </a:cubicBezTo>
                  <a:cubicBezTo>
                    <a:pt x="634" y="608"/>
                    <a:pt x="632" y="609"/>
                    <a:pt x="634" y="611"/>
                  </a:cubicBezTo>
                  <a:cubicBezTo>
                    <a:pt x="639" y="611"/>
                    <a:pt x="639" y="605"/>
                    <a:pt x="642" y="603"/>
                  </a:cubicBezTo>
                  <a:cubicBezTo>
                    <a:pt x="640" y="600"/>
                    <a:pt x="641" y="595"/>
                    <a:pt x="646" y="594"/>
                  </a:cubicBezTo>
                  <a:close/>
                  <a:moveTo>
                    <a:pt x="687" y="599"/>
                  </a:moveTo>
                  <a:cubicBezTo>
                    <a:pt x="687" y="596"/>
                    <a:pt x="681" y="594"/>
                    <a:pt x="680" y="597"/>
                  </a:cubicBezTo>
                  <a:cubicBezTo>
                    <a:pt x="682" y="599"/>
                    <a:pt x="684" y="602"/>
                    <a:pt x="687" y="599"/>
                  </a:cubicBezTo>
                  <a:close/>
                  <a:moveTo>
                    <a:pt x="675" y="726"/>
                  </a:moveTo>
                  <a:cubicBezTo>
                    <a:pt x="682" y="723"/>
                    <a:pt x="686" y="718"/>
                    <a:pt x="691" y="714"/>
                  </a:cubicBezTo>
                  <a:cubicBezTo>
                    <a:pt x="691" y="702"/>
                    <a:pt x="688" y="682"/>
                    <a:pt x="676" y="693"/>
                  </a:cubicBezTo>
                  <a:cubicBezTo>
                    <a:pt x="676" y="707"/>
                    <a:pt x="674" y="715"/>
                    <a:pt x="675" y="726"/>
                  </a:cubicBezTo>
                  <a:close/>
                  <a:moveTo>
                    <a:pt x="659" y="761"/>
                  </a:moveTo>
                  <a:cubicBezTo>
                    <a:pt x="652" y="761"/>
                    <a:pt x="650" y="759"/>
                    <a:pt x="645" y="756"/>
                  </a:cubicBezTo>
                  <a:cubicBezTo>
                    <a:pt x="637" y="763"/>
                    <a:pt x="638" y="773"/>
                    <a:pt x="633" y="782"/>
                  </a:cubicBezTo>
                  <a:cubicBezTo>
                    <a:pt x="638" y="788"/>
                    <a:pt x="635" y="799"/>
                    <a:pt x="631" y="804"/>
                  </a:cubicBezTo>
                  <a:cubicBezTo>
                    <a:pt x="619" y="799"/>
                    <a:pt x="599" y="797"/>
                    <a:pt x="601" y="813"/>
                  </a:cubicBezTo>
                  <a:cubicBezTo>
                    <a:pt x="610" y="817"/>
                    <a:pt x="612" y="807"/>
                    <a:pt x="618" y="806"/>
                  </a:cubicBezTo>
                  <a:cubicBezTo>
                    <a:pt x="618" y="807"/>
                    <a:pt x="618" y="809"/>
                    <a:pt x="618" y="811"/>
                  </a:cubicBezTo>
                  <a:cubicBezTo>
                    <a:pt x="623" y="811"/>
                    <a:pt x="624" y="808"/>
                    <a:pt x="628" y="808"/>
                  </a:cubicBezTo>
                  <a:cubicBezTo>
                    <a:pt x="631" y="809"/>
                    <a:pt x="632" y="811"/>
                    <a:pt x="633" y="813"/>
                  </a:cubicBezTo>
                  <a:cubicBezTo>
                    <a:pt x="628" y="815"/>
                    <a:pt x="626" y="819"/>
                    <a:pt x="624" y="824"/>
                  </a:cubicBezTo>
                  <a:cubicBezTo>
                    <a:pt x="626" y="825"/>
                    <a:pt x="626" y="827"/>
                    <a:pt x="627" y="828"/>
                  </a:cubicBezTo>
                  <a:cubicBezTo>
                    <a:pt x="633" y="825"/>
                    <a:pt x="635" y="819"/>
                    <a:pt x="640" y="815"/>
                  </a:cubicBezTo>
                  <a:cubicBezTo>
                    <a:pt x="638" y="814"/>
                    <a:pt x="636" y="815"/>
                    <a:pt x="636" y="813"/>
                  </a:cubicBezTo>
                  <a:cubicBezTo>
                    <a:pt x="645" y="806"/>
                    <a:pt x="656" y="801"/>
                    <a:pt x="662" y="790"/>
                  </a:cubicBezTo>
                  <a:cubicBezTo>
                    <a:pt x="660" y="788"/>
                    <a:pt x="657" y="792"/>
                    <a:pt x="656" y="789"/>
                  </a:cubicBezTo>
                  <a:cubicBezTo>
                    <a:pt x="656" y="779"/>
                    <a:pt x="665" y="772"/>
                    <a:pt x="659" y="761"/>
                  </a:cubicBezTo>
                  <a:close/>
                  <a:moveTo>
                    <a:pt x="797" y="782"/>
                  </a:moveTo>
                  <a:cubicBezTo>
                    <a:pt x="798" y="772"/>
                    <a:pt x="785" y="765"/>
                    <a:pt x="773" y="768"/>
                  </a:cubicBezTo>
                  <a:cubicBezTo>
                    <a:pt x="772" y="773"/>
                    <a:pt x="776" y="778"/>
                    <a:pt x="773" y="784"/>
                  </a:cubicBezTo>
                  <a:cubicBezTo>
                    <a:pt x="780" y="791"/>
                    <a:pt x="796" y="791"/>
                    <a:pt x="797" y="782"/>
                  </a:cubicBezTo>
                  <a:close/>
                  <a:moveTo>
                    <a:pt x="582" y="831"/>
                  </a:moveTo>
                  <a:cubicBezTo>
                    <a:pt x="578" y="833"/>
                    <a:pt x="571" y="833"/>
                    <a:pt x="572" y="840"/>
                  </a:cubicBezTo>
                  <a:cubicBezTo>
                    <a:pt x="579" y="842"/>
                    <a:pt x="580" y="836"/>
                    <a:pt x="586" y="837"/>
                  </a:cubicBezTo>
                  <a:cubicBezTo>
                    <a:pt x="588" y="839"/>
                    <a:pt x="586" y="844"/>
                    <a:pt x="587" y="848"/>
                  </a:cubicBezTo>
                  <a:cubicBezTo>
                    <a:pt x="592" y="848"/>
                    <a:pt x="588" y="839"/>
                    <a:pt x="593" y="838"/>
                  </a:cubicBezTo>
                  <a:cubicBezTo>
                    <a:pt x="596" y="844"/>
                    <a:pt x="593" y="851"/>
                    <a:pt x="591" y="856"/>
                  </a:cubicBezTo>
                  <a:cubicBezTo>
                    <a:pt x="594" y="858"/>
                    <a:pt x="596" y="861"/>
                    <a:pt x="601" y="861"/>
                  </a:cubicBezTo>
                  <a:cubicBezTo>
                    <a:pt x="605" y="856"/>
                    <a:pt x="601" y="852"/>
                    <a:pt x="600" y="847"/>
                  </a:cubicBezTo>
                  <a:cubicBezTo>
                    <a:pt x="602" y="845"/>
                    <a:pt x="602" y="843"/>
                    <a:pt x="604" y="841"/>
                  </a:cubicBezTo>
                  <a:cubicBezTo>
                    <a:pt x="606" y="842"/>
                    <a:pt x="606" y="845"/>
                    <a:pt x="610" y="844"/>
                  </a:cubicBezTo>
                  <a:cubicBezTo>
                    <a:pt x="615" y="843"/>
                    <a:pt x="613" y="834"/>
                    <a:pt x="616" y="830"/>
                  </a:cubicBezTo>
                  <a:cubicBezTo>
                    <a:pt x="611" y="828"/>
                    <a:pt x="604" y="829"/>
                    <a:pt x="600" y="831"/>
                  </a:cubicBezTo>
                  <a:cubicBezTo>
                    <a:pt x="599" y="834"/>
                    <a:pt x="603" y="837"/>
                    <a:pt x="600" y="838"/>
                  </a:cubicBezTo>
                  <a:cubicBezTo>
                    <a:pt x="597" y="838"/>
                    <a:pt x="594" y="836"/>
                    <a:pt x="596" y="833"/>
                  </a:cubicBezTo>
                  <a:cubicBezTo>
                    <a:pt x="593" y="832"/>
                    <a:pt x="591" y="833"/>
                    <a:pt x="590" y="835"/>
                  </a:cubicBezTo>
                  <a:cubicBezTo>
                    <a:pt x="591" y="829"/>
                    <a:pt x="584" y="831"/>
                    <a:pt x="583" y="828"/>
                  </a:cubicBezTo>
                  <a:cubicBezTo>
                    <a:pt x="588" y="827"/>
                    <a:pt x="583" y="826"/>
                    <a:pt x="582" y="824"/>
                  </a:cubicBezTo>
                  <a:cubicBezTo>
                    <a:pt x="586" y="822"/>
                    <a:pt x="592" y="823"/>
                    <a:pt x="595" y="820"/>
                  </a:cubicBezTo>
                  <a:cubicBezTo>
                    <a:pt x="595" y="819"/>
                    <a:pt x="595" y="817"/>
                    <a:pt x="595" y="815"/>
                  </a:cubicBezTo>
                  <a:cubicBezTo>
                    <a:pt x="583" y="812"/>
                    <a:pt x="575" y="820"/>
                    <a:pt x="571" y="828"/>
                  </a:cubicBezTo>
                  <a:cubicBezTo>
                    <a:pt x="574" y="831"/>
                    <a:pt x="579" y="830"/>
                    <a:pt x="582" y="831"/>
                  </a:cubicBezTo>
                  <a:close/>
                  <a:moveTo>
                    <a:pt x="642" y="839"/>
                  </a:moveTo>
                  <a:cubicBezTo>
                    <a:pt x="641" y="845"/>
                    <a:pt x="638" y="850"/>
                    <a:pt x="636" y="855"/>
                  </a:cubicBezTo>
                  <a:cubicBezTo>
                    <a:pt x="640" y="860"/>
                    <a:pt x="650" y="861"/>
                    <a:pt x="649" y="872"/>
                  </a:cubicBezTo>
                  <a:cubicBezTo>
                    <a:pt x="656" y="872"/>
                    <a:pt x="655" y="881"/>
                    <a:pt x="661" y="882"/>
                  </a:cubicBezTo>
                  <a:cubicBezTo>
                    <a:pt x="664" y="874"/>
                    <a:pt x="656" y="871"/>
                    <a:pt x="653" y="867"/>
                  </a:cubicBezTo>
                  <a:cubicBezTo>
                    <a:pt x="651" y="861"/>
                    <a:pt x="648" y="856"/>
                    <a:pt x="643" y="853"/>
                  </a:cubicBezTo>
                  <a:cubicBezTo>
                    <a:pt x="648" y="851"/>
                    <a:pt x="649" y="840"/>
                    <a:pt x="642" y="839"/>
                  </a:cubicBezTo>
                  <a:close/>
                  <a:moveTo>
                    <a:pt x="583" y="848"/>
                  </a:moveTo>
                  <a:cubicBezTo>
                    <a:pt x="583" y="846"/>
                    <a:pt x="585" y="846"/>
                    <a:pt x="585" y="843"/>
                  </a:cubicBezTo>
                  <a:cubicBezTo>
                    <a:pt x="584" y="842"/>
                    <a:pt x="581" y="842"/>
                    <a:pt x="579" y="842"/>
                  </a:cubicBezTo>
                  <a:cubicBezTo>
                    <a:pt x="578" y="846"/>
                    <a:pt x="581" y="847"/>
                    <a:pt x="583" y="848"/>
                  </a:cubicBezTo>
                  <a:close/>
                  <a:moveTo>
                    <a:pt x="548" y="878"/>
                  </a:moveTo>
                  <a:cubicBezTo>
                    <a:pt x="551" y="881"/>
                    <a:pt x="554" y="872"/>
                    <a:pt x="557" y="876"/>
                  </a:cubicBezTo>
                  <a:cubicBezTo>
                    <a:pt x="557" y="882"/>
                    <a:pt x="550" y="881"/>
                    <a:pt x="551" y="888"/>
                  </a:cubicBezTo>
                  <a:cubicBezTo>
                    <a:pt x="560" y="890"/>
                    <a:pt x="578" y="891"/>
                    <a:pt x="576" y="877"/>
                  </a:cubicBezTo>
                  <a:cubicBezTo>
                    <a:pt x="578" y="876"/>
                    <a:pt x="580" y="875"/>
                    <a:pt x="582" y="875"/>
                  </a:cubicBezTo>
                  <a:cubicBezTo>
                    <a:pt x="586" y="880"/>
                    <a:pt x="593" y="882"/>
                    <a:pt x="599" y="881"/>
                  </a:cubicBezTo>
                  <a:cubicBezTo>
                    <a:pt x="599" y="877"/>
                    <a:pt x="598" y="874"/>
                    <a:pt x="596" y="871"/>
                  </a:cubicBezTo>
                  <a:cubicBezTo>
                    <a:pt x="595" y="871"/>
                    <a:pt x="593" y="871"/>
                    <a:pt x="592" y="871"/>
                  </a:cubicBezTo>
                  <a:cubicBezTo>
                    <a:pt x="591" y="865"/>
                    <a:pt x="586" y="862"/>
                    <a:pt x="578" y="863"/>
                  </a:cubicBezTo>
                  <a:cubicBezTo>
                    <a:pt x="575" y="857"/>
                    <a:pt x="571" y="852"/>
                    <a:pt x="566" y="849"/>
                  </a:cubicBezTo>
                  <a:cubicBezTo>
                    <a:pt x="567" y="847"/>
                    <a:pt x="572" y="846"/>
                    <a:pt x="570" y="843"/>
                  </a:cubicBezTo>
                  <a:cubicBezTo>
                    <a:pt x="563" y="844"/>
                    <a:pt x="559" y="847"/>
                    <a:pt x="554" y="850"/>
                  </a:cubicBezTo>
                  <a:cubicBezTo>
                    <a:pt x="555" y="862"/>
                    <a:pt x="542" y="866"/>
                    <a:pt x="548" y="878"/>
                  </a:cubicBezTo>
                  <a:close/>
                  <a:moveTo>
                    <a:pt x="954" y="863"/>
                  </a:moveTo>
                  <a:cubicBezTo>
                    <a:pt x="956" y="871"/>
                    <a:pt x="952" y="882"/>
                    <a:pt x="955" y="889"/>
                  </a:cubicBezTo>
                  <a:cubicBezTo>
                    <a:pt x="959" y="883"/>
                    <a:pt x="962" y="871"/>
                    <a:pt x="957" y="863"/>
                  </a:cubicBezTo>
                  <a:cubicBezTo>
                    <a:pt x="956" y="863"/>
                    <a:pt x="955" y="863"/>
                    <a:pt x="954" y="863"/>
                  </a:cubicBezTo>
                  <a:close/>
                  <a:moveTo>
                    <a:pt x="595" y="888"/>
                  </a:moveTo>
                  <a:cubicBezTo>
                    <a:pt x="594" y="890"/>
                    <a:pt x="594" y="893"/>
                    <a:pt x="594" y="895"/>
                  </a:cubicBezTo>
                  <a:cubicBezTo>
                    <a:pt x="598" y="895"/>
                    <a:pt x="601" y="894"/>
                    <a:pt x="601" y="891"/>
                  </a:cubicBezTo>
                  <a:cubicBezTo>
                    <a:pt x="600" y="889"/>
                    <a:pt x="599" y="888"/>
                    <a:pt x="595" y="888"/>
                  </a:cubicBezTo>
                  <a:close/>
                  <a:moveTo>
                    <a:pt x="660" y="889"/>
                  </a:moveTo>
                  <a:cubicBezTo>
                    <a:pt x="648" y="895"/>
                    <a:pt x="640" y="901"/>
                    <a:pt x="623" y="904"/>
                  </a:cubicBezTo>
                  <a:cubicBezTo>
                    <a:pt x="622" y="912"/>
                    <a:pt x="632" y="907"/>
                    <a:pt x="635" y="911"/>
                  </a:cubicBezTo>
                  <a:cubicBezTo>
                    <a:pt x="634" y="915"/>
                    <a:pt x="630" y="913"/>
                    <a:pt x="630" y="917"/>
                  </a:cubicBezTo>
                  <a:cubicBezTo>
                    <a:pt x="634" y="918"/>
                    <a:pt x="637" y="919"/>
                    <a:pt x="641" y="918"/>
                  </a:cubicBezTo>
                  <a:cubicBezTo>
                    <a:pt x="639" y="923"/>
                    <a:pt x="637" y="932"/>
                    <a:pt x="637" y="935"/>
                  </a:cubicBezTo>
                  <a:cubicBezTo>
                    <a:pt x="633" y="935"/>
                    <a:pt x="630" y="936"/>
                    <a:pt x="628" y="937"/>
                  </a:cubicBezTo>
                  <a:cubicBezTo>
                    <a:pt x="627" y="941"/>
                    <a:pt x="630" y="941"/>
                    <a:pt x="630" y="944"/>
                  </a:cubicBezTo>
                  <a:cubicBezTo>
                    <a:pt x="624" y="946"/>
                    <a:pt x="621" y="952"/>
                    <a:pt x="617" y="956"/>
                  </a:cubicBezTo>
                  <a:cubicBezTo>
                    <a:pt x="620" y="960"/>
                    <a:pt x="632" y="956"/>
                    <a:pt x="632" y="964"/>
                  </a:cubicBezTo>
                  <a:cubicBezTo>
                    <a:pt x="630" y="965"/>
                    <a:pt x="626" y="963"/>
                    <a:pt x="627" y="966"/>
                  </a:cubicBezTo>
                  <a:cubicBezTo>
                    <a:pt x="625" y="976"/>
                    <a:pt x="644" y="972"/>
                    <a:pt x="641" y="986"/>
                  </a:cubicBezTo>
                  <a:cubicBezTo>
                    <a:pt x="639" y="987"/>
                    <a:pt x="637" y="988"/>
                    <a:pt x="635" y="988"/>
                  </a:cubicBezTo>
                  <a:cubicBezTo>
                    <a:pt x="638" y="1004"/>
                    <a:pt x="646" y="1016"/>
                    <a:pt x="660" y="1023"/>
                  </a:cubicBezTo>
                  <a:cubicBezTo>
                    <a:pt x="660" y="1019"/>
                    <a:pt x="658" y="1014"/>
                    <a:pt x="662" y="1013"/>
                  </a:cubicBezTo>
                  <a:cubicBezTo>
                    <a:pt x="668" y="1013"/>
                    <a:pt x="670" y="1016"/>
                    <a:pt x="675" y="1017"/>
                  </a:cubicBezTo>
                  <a:cubicBezTo>
                    <a:pt x="678" y="1016"/>
                    <a:pt x="678" y="1013"/>
                    <a:pt x="681" y="1012"/>
                  </a:cubicBezTo>
                  <a:cubicBezTo>
                    <a:pt x="686" y="1015"/>
                    <a:pt x="691" y="1018"/>
                    <a:pt x="697" y="1019"/>
                  </a:cubicBezTo>
                  <a:cubicBezTo>
                    <a:pt x="698" y="1016"/>
                    <a:pt x="698" y="1014"/>
                    <a:pt x="699" y="1012"/>
                  </a:cubicBezTo>
                  <a:cubicBezTo>
                    <a:pt x="704" y="1016"/>
                    <a:pt x="710" y="1018"/>
                    <a:pt x="717" y="1019"/>
                  </a:cubicBezTo>
                  <a:cubicBezTo>
                    <a:pt x="721" y="1011"/>
                    <a:pt x="723" y="1004"/>
                    <a:pt x="725" y="996"/>
                  </a:cubicBezTo>
                  <a:cubicBezTo>
                    <a:pt x="735" y="996"/>
                    <a:pt x="735" y="987"/>
                    <a:pt x="741" y="983"/>
                  </a:cubicBezTo>
                  <a:cubicBezTo>
                    <a:pt x="745" y="968"/>
                    <a:pt x="731" y="970"/>
                    <a:pt x="723" y="965"/>
                  </a:cubicBezTo>
                  <a:cubicBezTo>
                    <a:pt x="721" y="968"/>
                    <a:pt x="713" y="968"/>
                    <a:pt x="713" y="964"/>
                  </a:cubicBezTo>
                  <a:cubicBezTo>
                    <a:pt x="713" y="961"/>
                    <a:pt x="717" y="962"/>
                    <a:pt x="716" y="957"/>
                  </a:cubicBezTo>
                  <a:cubicBezTo>
                    <a:pt x="712" y="943"/>
                    <a:pt x="687" y="948"/>
                    <a:pt x="687" y="930"/>
                  </a:cubicBezTo>
                  <a:cubicBezTo>
                    <a:pt x="684" y="927"/>
                    <a:pt x="683" y="924"/>
                    <a:pt x="681" y="922"/>
                  </a:cubicBezTo>
                  <a:cubicBezTo>
                    <a:pt x="681" y="919"/>
                    <a:pt x="680" y="917"/>
                    <a:pt x="680" y="914"/>
                  </a:cubicBezTo>
                  <a:cubicBezTo>
                    <a:pt x="677" y="913"/>
                    <a:pt x="672" y="914"/>
                    <a:pt x="669" y="912"/>
                  </a:cubicBezTo>
                  <a:cubicBezTo>
                    <a:pt x="671" y="903"/>
                    <a:pt x="660" y="900"/>
                    <a:pt x="660" y="889"/>
                  </a:cubicBezTo>
                  <a:close/>
                  <a:moveTo>
                    <a:pt x="609" y="895"/>
                  </a:moveTo>
                  <a:cubicBezTo>
                    <a:pt x="610" y="897"/>
                    <a:pt x="611" y="898"/>
                    <a:pt x="614" y="899"/>
                  </a:cubicBezTo>
                  <a:cubicBezTo>
                    <a:pt x="615" y="898"/>
                    <a:pt x="615" y="894"/>
                    <a:pt x="614" y="892"/>
                  </a:cubicBezTo>
                  <a:cubicBezTo>
                    <a:pt x="611" y="893"/>
                    <a:pt x="610" y="893"/>
                    <a:pt x="609" y="895"/>
                  </a:cubicBezTo>
                  <a:close/>
                  <a:moveTo>
                    <a:pt x="538" y="894"/>
                  </a:moveTo>
                  <a:cubicBezTo>
                    <a:pt x="537" y="894"/>
                    <a:pt x="536" y="894"/>
                    <a:pt x="535" y="894"/>
                  </a:cubicBezTo>
                  <a:cubicBezTo>
                    <a:pt x="535" y="897"/>
                    <a:pt x="532" y="902"/>
                    <a:pt x="537" y="902"/>
                  </a:cubicBezTo>
                  <a:cubicBezTo>
                    <a:pt x="540" y="902"/>
                    <a:pt x="539" y="896"/>
                    <a:pt x="538" y="894"/>
                  </a:cubicBezTo>
                  <a:close/>
                  <a:moveTo>
                    <a:pt x="234" y="923"/>
                  </a:moveTo>
                  <a:cubicBezTo>
                    <a:pt x="237" y="921"/>
                    <a:pt x="234" y="913"/>
                    <a:pt x="237" y="910"/>
                  </a:cubicBezTo>
                  <a:cubicBezTo>
                    <a:pt x="245" y="909"/>
                    <a:pt x="250" y="904"/>
                    <a:pt x="258" y="904"/>
                  </a:cubicBezTo>
                  <a:cubicBezTo>
                    <a:pt x="258" y="901"/>
                    <a:pt x="259" y="898"/>
                    <a:pt x="256" y="898"/>
                  </a:cubicBezTo>
                  <a:cubicBezTo>
                    <a:pt x="249" y="904"/>
                    <a:pt x="228" y="906"/>
                    <a:pt x="228" y="916"/>
                  </a:cubicBezTo>
                  <a:cubicBezTo>
                    <a:pt x="228" y="919"/>
                    <a:pt x="228" y="924"/>
                    <a:pt x="234" y="923"/>
                  </a:cubicBezTo>
                  <a:close/>
                  <a:moveTo>
                    <a:pt x="558" y="899"/>
                  </a:moveTo>
                  <a:cubicBezTo>
                    <a:pt x="557" y="899"/>
                    <a:pt x="557" y="898"/>
                    <a:pt x="555" y="898"/>
                  </a:cubicBezTo>
                  <a:cubicBezTo>
                    <a:pt x="552" y="902"/>
                    <a:pt x="558" y="905"/>
                    <a:pt x="558" y="899"/>
                  </a:cubicBezTo>
                  <a:close/>
                  <a:moveTo>
                    <a:pt x="953" y="898"/>
                  </a:moveTo>
                  <a:cubicBezTo>
                    <a:pt x="952" y="900"/>
                    <a:pt x="950" y="904"/>
                    <a:pt x="954" y="905"/>
                  </a:cubicBezTo>
                  <a:cubicBezTo>
                    <a:pt x="954" y="903"/>
                    <a:pt x="956" y="902"/>
                    <a:pt x="956" y="899"/>
                  </a:cubicBezTo>
                  <a:cubicBezTo>
                    <a:pt x="955" y="899"/>
                    <a:pt x="955" y="898"/>
                    <a:pt x="953" y="898"/>
                  </a:cubicBezTo>
                  <a:close/>
                  <a:moveTo>
                    <a:pt x="302" y="908"/>
                  </a:moveTo>
                  <a:cubicBezTo>
                    <a:pt x="300" y="905"/>
                    <a:pt x="298" y="902"/>
                    <a:pt x="294" y="903"/>
                  </a:cubicBezTo>
                  <a:cubicBezTo>
                    <a:pt x="292" y="905"/>
                    <a:pt x="293" y="907"/>
                    <a:pt x="294" y="909"/>
                  </a:cubicBezTo>
                  <a:cubicBezTo>
                    <a:pt x="297" y="910"/>
                    <a:pt x="301" y="910"/>
                    <a:pt x="302" y="908"/>
                  </a:cubicBezTo>
                  <a:close/>
                  <a:moveTo>
                    <a:pt x="513" y="912"/>
                  </a:moveTo>
                  <a:cubicBezTo>
                    <a:pt x="513" y="909"/>
                    <a:pt x="508" y="911"/>
                    <a:pt x="505" y="910"/>
                  </a:cubicBezTo>
                  <a:cubicBezTo>
                    <a:pt x="504" y="917"/>
                    <a:pt x="512" y="917"/>
                    <a:pt x="513" y="912"/>
                  </a:cubicBezTo>
                  <a:close/>
                  <a:moveTo>
                    <a:pt x="246" y="927"/>
                  </a:moveTo>
                  <a:cubicBezTo>
                    <a:pt x="246" y="924"/>
                    <a:pt x="251" y="926"/>
                    <a:pt x="250" y="922"/>
                  </a:cubicBezTo>
                  <a:cubicBezTo>
                    <a:pt x="247" y="919"/>
                    <a:pt x="246" y="914"/>
                    <a:pt x="239" y="915"/>
                  </a:cubicBezTo>
                  <a:cubicBezTo>
                    <a:pt x="238" y="920"/>
                    <a:pt x="237" y="924"/>
                    <a:pt x="237" y="929"/>
                  </a:cubicBezTo>
                  <a:cubicBezTo>
                    <a:pt x="239" y="941"/>
                    <a:pt x="264" y="958"/>
                    <a:pt x="274" y="948"/>
                  </a:cubicBezTo>
                  <a:cubicBezTo>
                    <a:pt x="268" y="938"/>
                    <a:pt x="252" y="937"/>
                    <a:pt x="246" y="927"/>
                  </a:cubicBezTo>
                  <a:close/>
                  <a:moveTo>
                    <a:pt x="509" y="943"/>
                  </a:moveTo>
                  <a:cubicBezTo>
                    <a:pt x="507" y="945"/>
                    <a:pt x="501" y="944"/>
                    <a:pt x="501" y="949"/>
                  </a:cubicBezTo>
                  <a:cubicBezTo>
                    <a:pt x="515" y="950"/>
                    <a:pt x="520" y="941"/>
                    <a:pt x="524" y="933"/>
                  </a:cubicBezTo>
                  <a:cubicBezTo>
                    <a:pt x="520" y="927"/>
                    <a:pt x="523" y="918"/>
                    <a:pt x="515" y="916"/>
                  </a:cubicBezTo>
                  <a:cubicBezTo>
                    <a:pt x="514" y="922"/>
                    <a:pt x="517" y="930"/>
                    <a:pt x="515" y="933"/>
                  </a:cubicBezTo>
                  <a:cubicBezTo>
                    <a:pt x="511" y="931"/>
                    <a:pt x="507" y="923"/>
                    <a:pt x="500" y="929"/>
                  </a:cubicBezTo>
                  <a:cubicBezTo>
                    <a:pt x="502" y="933"/>
                    <a:pt x="502" y="934"/>
                    <a:pt x="500" y="938"/>
                  </a:cubicBezTo>
                  <a:cubicBezTo>
                    <a:pt x="505" y="938"/>
                    <a:pt x="509" y="939"/>
                    <a:pt x="509" y="943"/>
                  </a:cubicBezTo>
                  <a:close/>
                  <a:moveTo>
                    <a:pt x="216" y="919"/>
                  </a:moveTo>
                  <a:cubicBezTo>
                    <a:pt x="208" y="916"/>
                    <a:pt x="195" y="928"/>
                    <a:pt x="198" y="938"/>
                  </a:cubicBezTo>
                  <a:cubicBezTo>
                    <a:pt x="207" y="934"/>
                    <a:pt x="214" y="929"/>
                    <a:pt x="216" y="919"/>
                  </a:cubicBezTo>
                  <a:close/>
                  <a:moveTo>
                    <a:pt x="1094" y="924"/>
                  </a:moveTo>
                  <a:cubicBezTo>
                    <a:pt x="1087" y="922"/>
                    <a:pt x="1079" y="928"/>
                    <a:pt x="1074" y="934"/>
                  </a:cubicBezTo>
                  <a:cubicBezTo>
                    <a:pt x="1074" y="935"/>
                    <a:pt x="1075" y="937"/>
                    <a:pt x="1074" y="938"/>
                  </a:cubicBezTo>
                  <a:cubicBezTo>
                    <a:pt x="1074" y="939"/>
                    <a:pt x="1072" y="938"/>
                    <a:pt x="1072" y="939"/>
                  </a:cubicBezTo>
                  <a:cubicBezTo>
                    <a:pt x="1069" y="946"/>
                    <a:pt x="1065" y="956"/>
                    <a:pt x="1066" y="958"/>
                  </a:cubicBezTo>
                  <a:cubicBezTo>
                    <a:pt x="1067" y="964"/>
                    <a:pt x="1080" y="969"/>
                    <a:pt x="1086" y="967"/>
                  </a:cubicBezTo>
                  <a:cubicBezTo>
                    <a:pt x="1096" y="964"/>
                    <a:pt x="1098" y="946"/>
                    <a:pt x="1092" y="937"/>
                  </a:cubicBezTo>
                  <a:cubicBezTo>
                    <a:pt x="1094" y="931"/>
                    <a:pt x="1097" y="931"/>
                    <a:pt x="1094" y="924"/>
                  </a:cubicBezTo>
                  <a:close/>
                  <a:moveTo>
                    <a:pt x="191" y="930"/>
                  </a:moveTo>
                  <a:cubicBezTo>
                    <a:pt x="190" y="929"/>
                    <a:pt x="189" y="928"/>
                    <a:pt x="187" y="929"/>
                  </a:cubicBezTo>
                  <a:cubicBezTo>
                    <a:pt x="186" y="930"/>
                    <a:pt x="186" y="932"/>
                    <a:pt x="186" y="934"/>
                  </a:cubicBezTo>
                  <a:cubicBezTo>
                    <a:pt x="190" y="935"/>
                    <a:pt x="191" y="933"/>
                    <a:pt x="191" y="930"/>
                  </a:cubicBezTo>
                  <a:close/>
                  <a:moveTo>
                    <a:pt x="263" y="979"/>
                  </a:moveTo>
                  <a:cubicBezTo>
                    <a:pt x="262" y="982"/>
                    <a:pt x="265" y="983"/>
                    <a:pt x="263" y="984"/>
                  </a:cubicBezTo>
                  <a:cubicBezTo>
                    <a:pt x="256" y="987"/>
                    <a:pt x="250" y="990"/>
                    <a:pt x="250" y="999"/>
                  </a:cubicBezTo>
                  <a:cubicBezTo>
                    <a:pt x="260" y="992"/>
                    <a:pt x="268" y="999"/>
                    <a:pt x="281" y="999"/>
                  </a:cubicBezTo>
                  <a:cubicBezTo>
                    <a:pt x="285" y="995"/>
                    <a:pt x="286" y="987"/>
                    <a:pt x="294" y="987"/>
                  </a:cubicBezTo>
                  <a:cubicBezTo>
                    <a:pt x="296" y="986"/>
                    <a:pt x="294" y="982"/>
                    <a:pt x="296" y="981"/>
                  </a:cubicBezTo>
                  <a:cubicBezTo>
                    <a:pt x="302" y="977"/>
                    <a:pt x="310" y="983"/>
                    <a:pt x="315" y="978"/>
                  </a:cubicBezTo>
                  <a:cubicBezTo>
                    <a:pt x="319" y="981"/>
                    <a:pt x="325" y="982"/>
                    <a:pt x="325" y="989"/>
                  </a:cubicBezTo>
                  <a:cubicBezTo>
                    <a:pt x="327" y="990"/>
                    <a:pt x="332" y="989"/>
                    <a:pt x="333" y="992"/>
                  </a:cubicBezTo>
                  <a:cubicBezTo>
                    <a:pt x="332" y="994"/>
                    <a:pt x="327" y="993"/>
                    <a:pt x="327" y="997"/>
                  </a:cubicBezTo>
                  <a:cubicBezTo>
                    <a:pt x="335" y="1006"/>
                    <a:pt x="357" y="1011"/>
                    <a:pt x="366" y="998"/>
                  </a:cubicBezTo>
                  <a:cubicBezTo>
                    <a:pt x="373" y="1002"/>
                    <a:pt x="381" y="1005"/>
                    <a:pt x="389" y="1007"/>
                  </a:cubicBezTo>
                  <a:cubicBezTo>
                    <a:pt x="390" y="998"/>
                    <a:pt x="384" y="995"/>
                    <a:pt x="378" y="992"/>
                  </a:cubicBezTo>
                  <a:cubicBezTo>
                    <a:pt x="381" y="986"/>
                    <a:pt x="383" y="982"/>
                    <a:pt x="386" y="975"/>
                  </a:cubicBezTo>
                  <a:cubicBezTo>
                    <a:pt x="397" y="972"/>
                    <a:pt x="410" y="967"/>
                    <a:pt x="422" y="971"/>
                  </a:cubicBezTo>
                  <a:cubicBezTo>
                    <a:pt x="426" y="966"/>
                    <a:pt x="437" y="968"/>
                    <a:pt x="441" y="962"/>
                  </a:cubicBezTo>
                  <a:cubicBezTo>
                    <a:pt x="444" y="966"/>
                    <a:pt x="443" y="975"/>
                    <a:pt x="450" y="974"/>
                  </a:cubicBezTo>
                  <a:cubicBezTo>
                    <a:pt x="450" y="970"/>
                    <a:pt x="450" y="967"/>
                    <a:pt x="451" y="964"/>
                  </a:cubicBezTo>
                  <a:cubicBezTo>
                    <a:pt x="454" y="963"/>
                    <a:pt x="458" y="964"/>
                    <a:pt x="461" y="962"/>
                  </a:cubicBezTo>
                  <a:cubicBezTo>
                    <a:pt x="456" y="956"/>
                    <a:pt x="447" y="955"/>
                    <a:pt x="440" y="951"/>
                  </a:cubicBezTo>
                  <a:cubicBezTo>
                    <a:pt x="448" y="947"/>
                    <a:pt x="452" y="955"/>
                    <a:pt x="459" y="955"/>
                  </a:cubicBezTo>
                  <a:cubicBezTo>
                    <a:pt x="462" y="953"/>
                    <a:pt x="462" y="950"/>
                    <a:pt x="464" y="948"/>
                  </a:cubicBezTo>
                  <a:cubicBezTo>
                    <a:pt x="471" y="949"/>
                    <a:pt x="479" y="952"/>
                    <a:pt x="479" y="943"/>
                  </a:cubicBezTo>
                  <a:cubicBezTo>
                    <a:pt x="477" y="941"/>
                    <a:pt x="476" y="944"/>
                    <a:pt x="474" y="944"/>
                  </a:cubicBezTo>
                  <a:cubicBezTo>
                    <a:pt x="467" y="934"/>
                    <a:pt x="457" y="930"/>
                    <a:pt x="443" y="933"/>
                  </a:cubicBezTo>
                  <a:cubicBezTo>
                    <a:pt x="436" y="935"/>
                    <a:pt x="438" y="947"/>
                    <a:pt x="433" y="952"/>
                  </a:cubicBezTo>
                  <a:cubicBezTo>
                    <a:pt x="431" y="952"/>
                    <a:pt x="432" y="949"/>
                    <a:pt x="429" y="950"/>
                  </a:cubicBezTo>
                  <a:cubicBezTo>
                    <a:pt x="428" y="963"/>
                    <a:pt x="410" y="953"/>
                    <a:pt x="413" y="941"/>
                  </a:cubicBezTo>
                  <a:cubicBezTo>
                    <a:pt x="409" y="941"/>
                    <a:pt x="407" y="939"/>
                    <a:pt x="403" y="938"/>
                  </a:cubicBezTo>
                  <a:cubicBezTo>
                    <a:pt x="403" y="936"/>
                    <a:pt x="405" y="936"/>
                    <a:pt x="404" y="933"/>
                  </a:cubicBezTo>
                  <a:cubicBezTo>
                    <a:pt x="398" y="924"/>
                    <a:pt x="384" y="934"/>
                    <a:pt x="373" y="933"/>
                  </a:cubicBezTo>
                  <a:cubicBezTo>
                    <a:pt x="368" y="932"/>
                    <a:pt x="364" y="929"/>
                    <a:pt x="360" y="933"/>
                  </a:cubicBezTo>
                  <a:cubicBezTo>
                    <a:pt x="351" y="929"/>
                    <a:pt x="334" y="933"/>
                    <a:pt x="325" y="935"/>
                  </a:cubicBezTo>
                  <a:cubicBezTo>
                    <a:pt x="322" y="936"/>
                    <a:pt x="321" y="934"/>
                    <a:pt x="318" y="934"/>
                  </a:cubicBezTo>
                  <a:cubicBezTo>
                    <a:pt x="313" y="938"/>
                    <a:pt x="310" y="939"/>
                    <a:pt x="305" y="940"/>
                  </a:cubicBezTo>
                  <a:cubicBezTo>
                    <a:pt x="305" y="944"/>
                    <a:pt x="304" y="948"/>
                    <a:pt x="302" y="949"/>
                  </a:cubicBezTo>
                  <a:cubicBezTo>
                    <a:pt x="294" y="949"/>
                    <a:pt x="284" y="948"/>
                    <a:pt x="282" y="954"/>
                  </a:cubicBezTo>
                  <a:cubicBezTo>
                    <a:pt x="283" y="958"/>
                    <a:pt x="289" y="958"/>
                    <a:pt x="288" y="963"/>
                  </a:cubicBezTo>
                  <a:cubicBezTo>
                    <a:pt x="286" y="967"/>
                    <a:pt x="281" y="969"/>
                    <a:pt x="277" y="971"/>
                  </a:cubicBezTo>
                  <a:cubicBezTo>
                    <a:pt x="275" y="978"/>
                    <a:pt x="271" y="982"/>
                    <a:pt x="263" y="979"/>
                  </a:cubicBezTo>
                  <a:close/>
                  <a:moveTo>
                    <a:pt x="583" y="949"/>
                  </a:moveTo>
                  <a:cubicBezTo>
                    <a:pt x="585" y="954"/>
                    <a:pt x="593" y="954"/>
                    <a:pt x="601" y="954"/>
                  </a:cubicBezTo>
                  <a:cubicBezTo>
                    <a:pt x="603" y="957"/>
                    <a:pt x="605" y="960"/>
                    <a:pt x="604" y="965"/>
                  </a:cubicBezTo>
                  <a:cubicBezTo>
                    <a:pt x="598" y="966"/>
                    <a:pt x="595" y="969"/>
                    <a:pt x="590" y="971"/>
                  </a:cubicBezTo>
                  <a:cubicBezTo>
                    <a:pt x="588" y="962"/>
                    <a:pt x="575" y="962"/>
                    <a:pt x="569" y="957"/>
                  </a:cubicBezTo>
                  <a:cubicBezTo>
                    <a:pt x="567" y="959"/>
                    <a:pt x="564" y="959"/>
                    <a:pt x="565" y="962"/>
                  </a:cubicBezTo>
                  <a:cubicBezTo>
                    <a:pt x="573" y="964"/>
                    <a:pt x="576" y="971"/>
                    <a:pt x="581" y="977"/>
                  </a:cubicBezTo>
                  <a:cubicBezTo>
                    <a:pt x="578" y="976"/>
                    <a:pt x="577" y="978"/>
                    <a:pt x="574" y="978"/>
                  </a:cubicBezTo>
                  <a:cubicBezTo>
                    <a:pt x="574" y="980"/>
                    <a:pt x="573" y="982"/>
                    <a:pt x="573" y="985"/>
                  </a:cubicBezTo>
                  <a:cubicBezTo>
                    <a:pt x="571" y="986"/>
                    <a:pt x="569" y="987"/>
                    <a:pt x="567" y="988"/>
                  </a:cubicBezTo>
                  <a:cubicBezTo>
                    <a:pt x="566" y="993"/>
                    <a:pt x="570" y="992"/>
                    <a:pt x="569" y="997"/>
                  </a:cubicBezTo>
                  <a:cubicBezTo>
                    <a:pt x="563" y="1000"/>
                    <a:pt x="555" y="1000"/>
                    <a:pt x="556" y="1009"/>
                  </a:cubicBezTo>
                  <a:cubicBezTo>
                    <a:pt x="557" y="1012"/>
                    <a:pt x="561" y="1011"/>
                    <a:pt x="563" y="1012"/>
                  </a:cubicBezTo>
                  <a:cubicBezTo>
                    <a:pt x="563" y="1014"/>
                    <a:pt x="563" y="1017"/>
                    <a:pt x="563" y="1019"/>
                  </a:cubicBezTo>
                  <a:cubicBezTo>
                    <a:pt x="567" y="1020"/>
                    <a:pt x="568" y="1019"/>
                    <a:pt x="572" y="1021"/>
                  </a:cubicBezTo>
                  <a:cubicBezTo>
                    <a:pt x="579" y="1007"/>
                    <a:pt x="586" y="993"/>
                    <a:pt x="596" y="983"/>
                  </a:cubicBezTo>
                  <a:cubicBezTo>
                    <a:pt x="598" y="992"/>
                    <a:pt x="586" y="1005"/>
                    <a:pt x="594" y="1015"/>
                  </a:cubicBezTo>
                  <a:cubicBezTo>
                    <a:pt x="592" y="1016"/>
                    <a:pt x="593" y="1020"/>
                    <a:pt x="593" y="1024"/>
                  </a:cubicBezTo>
                  <a:cubicBezTo>
                    <a:pt x="594" y="1028"/>
                    <a:pt x="603" y="1029"/>
                    <a:pt x="606" y="1025"/>
                  </a:cubicBezTo>
                  <a:cubicBezTo>
                    <a:pt x="605" y="1015"/>
                    <a:pt x="601" y="1007"/>
                    <a:pt x="608" y="1001"/>
                  </a:cubicBezTo>
                  <a:cubicBezTo>
                    <a:pt x="611" y="1000"/>
                    <a:pt x="611" y="1002"/>
                    <a:pt x="615" y="1002"/>
                  </a:cubicBezTo>
                  <a:cubicBezTo>
                    <a:pt x="615" y="998"/>
                    <a:pt x="617" y="995"/>
                    <a:pt x="618" y="991"/>
                  </a:cubicBezTo>
                  <a:cubicBezTo>
                    <a:pt x="616" y="988"/>
                    <a:pt x="612" y="987"/>
                    <a:pt x="611" y="982"/>
                  </a:cubicBezTo>
                  <a:cubicBezTo>
                    <a:pt x="617" y="979"/>
                    <a:pt x="612" y="969"/>
                    <a:pt x="609" y="966"/>
                  </a:cubicBezTo>
                  <a:cubicBezTo>
                    <a:pt x="611" y="965"/>
                    <a:pt x="611" y="962"/>
                    <a:pt x="612" y="959"/>
                  </a:cubicBezTo>
                  <a:cubicBezTo>
                    <a:pt x="610" y="958"/>
                    <a:pt x="609" y="957"/>
                    <a:pt x="610" y="954"/>
                  </a:cubicBezTo>
                  <a:cubicBezTo>
                    <a:pt x="604" y="953"/>
                    <a:pt x="601" y="949"/>
                    <a:pt x="599" y="943"/>
                  </a:cubicBezTo>
                  <a:cubicBezTo>
                    <a:pt x="584" y="948"/>
                    <a:pt x="573" y="942"/>
                    <a:pt x="559" y="940"/>
                  </a:cubicBezTo>
                  <a:cubicBezTo>
                    <a:pt x="558" y="934"/>
                    <a:pt x="549" y="929"/>
                    <a:pt x="545" y="933"/>
                  </a:cubicBezTo>
                  <a:cubicBezTo>
                    <a:pt x="552" y="945"/>
                    <a:pt x="563" y="954"/>
                    <a:pt x="583" y="949"/>
                  </a:cubicBezTo>
                  <a:close/>
                  <a:moveTo>
                    <a:pt x="173" y="932"/>
                  </a:moveTo>
                  <a:cubicBezTo>
                    <a:pt x="167" y="934"/>
                    <a:pt x="161" y="935"/>
                    <a:pt x="161" y="942"/>
                  </a:cubicBezTo>
                  <a:cubicBezTo>
                    <a:pt x="166" y="941"/>
                    <a:pt x="174" y="936"/>
                    <a:pt x="173" y="932"/>
                  </a:cubicBezTo>
                  <a:close/>
                  <a:moveTo>
                    <a:pt x="933" y="934"/>
                  </a:moveTo>
                  <a:cubicBezTo>
                    <a:pt x="932" y="937"/>
                    <a:pt x="930" y="938"/>
                    <a:pt x="930" y="941"/>
                  </a:cubicBezTo>
                  <a:cubicBezTo>
                    <a:pt x="932" y="944"/>
                    <a:pt x="938" y="936"/>
                    <a:pt x="933" y="934"/>
                  </a:cubicBezTo>
                  <a:close/>
                  <a:moveTo>
                    <a:pt x="152" y="936"/>
                  </a:moveTo>
                  <a:cubicBezTo>
                    <a:pt x="146" y="937"/>
                    <a:pt x="146" y="944"/>
                    <a:pt x="143" y="949"/>
                  </a:cubicBezTo>
                  <a:cubicBezTo>
                    <a:pt x="150" y="948"/>
                    <a:pt x="153" y="945"/>
                    <a:pt x="152" y="936"/>
                  </a:cubicBezTo>
                  <a:close/>
                  <a:moveTo>
                    <a:pt x="189" y="948"/>
                  </a:moveTo>
                  <a:cubicBezTo>
                    <a:pt x="190" y="944"/>
                    <a:pt x="188" y="943"/>
                    <a:pt x="186" y="942"/>
                  </a:cubicBezTo>
                  <a:cubicBezTo>
                    <a:pt x="184" y="947"/>
                    <a:pt x="183" y="943"/>
                    <a:pt x="179" y="943"/>
                  </a:cubicBezTo>
                  <a:cubicBezTo>
                    <a:pt x="176" y="946"/>
                    <a:pt x="181" y="947"/>
                    <a:pt x="181" y="950"/>
                  </a:cubicBezTo>
                  <a:cubicBezTo>
                    <a:pt x="178" y="950"/>
                    <a:pt x="177" y="950"/>
                    <a:pt x="176" y="951"/>
                  </a:cubicBezTo>
                  <a:cubicBezTo>
                    <a:pt x="175" y="954"/>
                    <a:pt x="178" y="954"/>
                    <a:pt x="181" y="954"/>
                  </a:cubicBezTo>
                  <a:cubicBezTo>
                    <a:pt x="181" y="948"/>
                    <a:pt x="184" y="946"/>
                    <a:pt x="189" y="948"/>
                  </a:cubicBezTo>
                  <a:close/>
                  <a:moveTo>
                    <a:pt x="760" y="947"/>
                  </a:moveTo>
                  <a:cubicBezTo>
                    <a:pt x="758" y="944"/>
                    <a:pt x="752" y="945"/>
                    <a:pt x="753" y="949"/>
                  </a:cubicBezTo>
                  <a:cubicBezTo>
                    <a:pt x="754" y="949"/>
                    <a:pt x="754" y="950"/>
                    <a:pt x="755" y="951"/>
                  </a:cubicBezTo>
                  <a:cubicBezTo>
                    <a:pt x="757" y="950"/>
                    <a:pt x="760" y="950"/>
                    <a:pt x="760" y="947"/>
                  </a:cubicBezTo>
                  <a:close/>
                  <a:moveTo>
                    <a:pt x="150" y="955"/>
                  </a:moveTo>
                  <a:cubicBezTo>
                    <a:pt x="152" y="957"/>
                    <a:pt x="156" y="957"/>
                    <a:pt x="161" y="957"/>
                  </a:cubicBezTo>
                  <a:cubicBezTo>
                    <a:pt x="161" y="954"/>
                    <a:pt x="162" y="954"/>
                    <a:pt x="162" y="951"/>
                  </a:cubicBezTo>
                  <a:cubicBezTo>
                    <a:pt x="158" y="949"/>
                    <a:pt x="150" y="950"/>
                    <a:pt x="150" y="955"/>
                  </a:cubicBezTo>
                  <a:close/>
                  <a:moveTo>
                    <a:pt x="882" y="953"/>
                  </a:moveTo>
                  <a:cubicBezTo>
                    <a:pt x="877" y="963"/>
                    <a:pt x="861" y="965"/>
                    <a:pt x="851" y="972"/>
                  </a:cubicBezTo>
                  <a:cubicBezTo>
                    <a:pt x="846" y="975"/>
                    <a:pt x="846" y="979"/>
                    <a:pt x="840" y="981"/>
                  </a:cubicBezTo>
                  <a:cubicBezTo>
                    <a:pt x="837" y="981"/>
                    <a:pt x="833" y="978"/>
                    <a:pt x="831" y="981"/>
                  </a:cubicBezTo>
                  <a:cubicBezTo>
                    <a:pt x="829" y="979"/>
                    <a:pt x="828" y="978"/>
                    <a:pt x="825" y="980"/>
                  </a:cubicBezTo>
                  <a:cubicBezTo>
                    <a:pt x="822" y="981"/>
                    <a:pt x="827" y="984"/>
                    <a:pt x="825" y="984"/>
                  </a:cubicBezTo>
                  <a:cubicBezTo>
                    <a:pt x="820" y="989"/>
                    <a:pt x="811" y="992"/>
                    <a:pt x="809" y="997"/>
                  </a:cubicBezTo>
                  <a:cubicBezTo>
                    <a:pt x="807" y="995"/>
                    <a:pt x="803" y="993"/>
                    <a:pt x="801" y="995"/>
                  </a:cubicBezTo>
                  <a:cubicBezTo>
                    <a:pt x="799" y="1000"/>
                    <a:pt x="803" y="1005"/>
                    <a:pt x="799" y="1010"/>
                  </a:cubicBezTo>
                  <a:cubicBezTo>
                    <a:pt x="796" y="1010"/>
                    <a:pt x="793" y="1009"/>
                    <a:pt x="789" y="1009"/>
                  </a:cubicBezTo>
                  <a:cubicBezTo>
                    <a:pt x="788" y="1013"/>
                    <a:pt x="788" y="1017"/>
                    <a:pt x="784" y="1018"/>
                  </a:cubicBezTo>
                  <a:cubicBezTo>
                    <a:pt x="780" y="1017"/>
                    <a:pt x="778" y="1014"/>
                    <a:pt x="777" y="1010"/>
                  </a:cubicBezTo>
                  <a:cubicBezTo>
                    <a:pt x="764" y="1009"/>
                    <a:pt x="760" y="1017"/>
                    <a:pt x="757" y="1026"/>
                  </a:cubicBezTo>
                  <a:cubicBezTo>
                    <a:pt x="766" y="1030"/>
                    <a:pt x="769" y="1021"/>
                    <a:pt x="775" y="1018"/>
                  </a:cubicBezTo>
                  <a:cubicBezTo>
                    <a:pt x="776" y="1020"/>
                    <a:pt x="780" y="1018"/>
                    <a:pt x="780" y="1020"/>
                  </a:cubicBezTo>
                  <a:cubicBezTo>
                    <a:pt x="779" y="1024"/>
                    <a:pt x="775" y="1020"/>
                    <a:pt x="772" y="1021"/>
                  </a:cubicBezTo>
                  <a:cubicBezTo>
                    <a:pt x="771" y="1025"/>
                    <a:pt x="769" y="1027"/>
                    <a:pt x="765" y="1029"/>
                  </a:cubicBezTo>
                  <a:cubicBezTo>
                    <a:pt x="769" y="1035"/>
                    <a:pt x="764" y="1047"/>
                    <a:pt x="764" y="1057"/>
                  </a:cubicBezTo>
                  <a:cubicBezTo>
                    <a:pt x="754" y="1058"/>
                    <a:pt x="744" y="1054"/>
                    <a:pt x="736" y="1056"/>
                  </a:cubicBezTo>
                  <a:cubicBezTo>
                    <a:pt x="732" y="1057"/>
                    <a:pt x="729" y="1062"/>
                    <a:pt x="725" y="1062"/>
                  </a:cubicBezTo>
                  <a:cubicBezTo>
                    <a:pt x="718" y="1063"/>
                    <a:pt x="712" y="1058"/>
                    <a:pt x="703" y="1060"/>
                  </a:cubicBezTo>
                  <a:cubicBezTo>
                    <a:pt x="703" y="1059"/>
                    <a:pt x="703" y="1057"/>
                    <a:pt x="703" y="1055"/>
                  </a:cubicBezTo>
                  <a:cubicBezTo>
                    <a:pt x="695" y="1053"/>
                    <a:pt x="687" y="1058"/>
                    <a:pt x="676" y="1057"/>
                  </a:cubicBezTo>
                  <a:cubicBezTo>
                    <a:pt x="674" y="1059"/>
                    <a:pt x="677" y="1066"/>
                    <a:pt x="674" y="1067"/>
                  </a:cubicBezTo>
                  <a:cubicBezTo>
                    <a:pt x="673" y="1067"/>
                    <a:pt x="673" y="1068"/>
                    <a:pt x="671" y="1068"/>
                  </a:cubicBezTo>
                  <a:cubicBezTo>
                    <a:pt x="670" y="1067"/>
                    <a:pt x="670" y="1065"/>
                    <a:pt x="668" y="1063"/>
                  </a:cubicBezTo>
                  <a:cubicBezTo>
                    <a:pt x="661" y="1063"/>
                    <a:pt x="657" y="1062"/>
                    <a:pt x="653" y="1066"/>
                  </a:cubicBezTo>
                  <a:cubicBezTo>
                    <a:pt x="653" y="1062"/>
                    <a:pt x="648" y="1063"/>
                    <a:pt x="645" y="1062"/>
                  </a:cubicBezTo>
                  <a:cubicBezTo>
                    <a:pt x="643" y="1064"/>
                    <a:pt x="644" y="1070"/>
                    <a:pt x="646" y="1071"/>
                  </a:cubicBezTo>
                  <a:cubicBezTo>
                    <a:pt x="652" y="1073"/>
                    <a:pt x="652" y="1066"/>
                    <a:pt x="656" y="1069"/>
                  </a:cubicBezTo>
                  <a:cubicBezTo>
                    <a:pt x="658" y="1074"/>
                    <a:pt x="651" y="1074"/>
                    <a:pt x="654" y="1077"/>
                  </a:cubicBezTo>
                  <a:cubicBezTo>
                    <a:pt x="663" y="1081"/>
                    <a:pt x="666" y="1074"/>
                    <a:pt x="674" y="1074"/>
                  </a:cubicBezTo>
                  <a:cubicBezTo>
                    <a:pt x="683" y="1073"/>
                    <a:pt x="693" y="1078"/>
                    <a:pt x="700" y="1077"/>
                  </a:cubicBezTo>
                  <a:cubicBezTo>
                    <a:pt x="703" y="1076"/>
                    <a:pt x="705" y="1072"/>
                    <a:pt x="708" y="1072"/>
                  </a:cubicBezTo>
                  <a:cubicBezTo>
                    <a:pt x="721" y="1069"/>
                    <a:pt x="736" y="1078"/>
                    <a:pt x="749" y="1071"/>
                  </a:cubicBezTo>
                  <a:cubicBezTo>
                    <a:pt x="752" y="1072"/>
                    <a:pt x="755" y="1075"/>
                    <a:pt x="760" y="1075"/>
                  </a:cubicBezTo>
                  <a:cubicBezTo>
                    <a:pt x="761" y="1074"/>
                    <a:pt x="759" y="1069"/>
                    <a:pt x="762" y="1069"/>
                  </a:cubicBezTo>
                  <a:cubicBezTo>
                    <a:pt x="765" y="1069"/>
                    <a:pt x="767" y="1071"/>
                    <a:pt x="771" y="1071"/>
                  </a:cubicBezTo>
                  <a:cubicBezTo>
                    <a:pt x="771" y="1066"/>
                    <a:pt x="764" y="1063"/>
                    <a:pt x="766" y="1058"/>
                  </a:cubicBezTo>
                  <a:cubicBezTo>
                    <a:pt x="771" y="1060"/>
                    <a:pt x="778" y="1058"/>
                    <a:pt x="781" y="1061"/>
                  </a:cubicBezTo>
                  <a:cubicBezTo>
                    <a:pt x="789" y="1055"/>
                    <a:pt x="799" y="1051"/>
                    <a:pt x="810" y="1047"/>
                  </a:cubicBezTo>
                  <a:cubicBezTo>
                    <a:pt x="809" y="1044"/>
                    <a:pt x="810" y="1042"/>
                    <a:pt x="811" y="1041"/>
                  </a:cubicBezTo>
                  <a:cubicBezTo>
                    <a:pt x="821" y="1040"/>
                    <a:pt x="824" y="1033"/>
                    <a:pt x="831" y="1029"/>
                  </a:cubicBezTo>
                  <a:cubicBezTo>
                    <a:pt x="833" y="1018"/>
                    <a:pt x="843" y="1013"/>
                    <a:pt x="849" y="1005"/>
                  </a:cubicBezTo>
                  <a:cubicBezTo>
                    <a:pt x="852" y="1005"/>
                    <a:pt x="852" y="1006"/>
                    <a:pt x="855" y="1006"/>
                  </a:cubicBezTo>
                  <a:cubicBezTo>
                    <a:pt x="857" y="994"/>
                    <a:pt x="864" y="986"/>
                    <a:pt x="877" y="984"/>
                  </a:cubicBezTo>
                  <a:cubicBezTo>
                    <a:pt x="881" y="972"/>
                    <a:pt x="912" y="965"/>
                    <a:pt x="912" y="956"/>
                  </a:cubicBezTo>
                  <a:cubicBezTo>
                    <a:pt x="912" y="944"/>
                    <a:pt x="893" y="958"/>
                    <a:pt x="882" y="953"/>
                  </a:cubicBezTo>
                  <a:close/>
                  <a:moveTo>
                    <a:pt x="473" y="977"/>
                  </a:moveTo>
                  <a:cubicBezTo>
                    <a:pt x="478" y="973"/>
                    <a:pt x="485" y="978"/>
                    <a:pt x="488" y="972"/>
                  </a:cubicBezTo>
                  <a:cubicBezTo>
                    <a:pt x="493" y="975"/>
                    <a:pt x="500" y="981"/>
                    <a:pt x="506" y="977"/>
                  </a:cubicBezTo>
                  <a:cubicBezTo>
                    <a:pt x="504" y="969"/>
                    <a:pt x="495" y="968"/>
                    <a:pt x="490" y="964"/>
                  </a:cubicBezTo>
                  <a:cubicBezTo>
                    <a:pt x="491" y="962"/>
                    <a:pt x="493" y="962"/>
                    <a:pt x="494" y="959"/>
                  </a:cubicBezTo>
                  <a:cubicBezTo>
                    <a:pt x="491" y="957"/>
                    <a:pt x="486" y="957"/>
                    <a:pt x="481" y="957"/>
                  </a:cubicBezTo>
                  <a:cubicBezTo>
                    <a:pt x="482" y="961"/>
                    <a:pt x="486" y="962"/>
                    <a:pt x="488" y="965"/>
                  </a:cubicBezTo>
                  <a:cubicBezTo>
                    <a:pt x="478" y="964"/>
                    <a:pt x="472" y="970"/>
                    <a:pt x="473" y="977"/>
                  </a:cubicBezTo>
                  <a:close/>
                  <a:moveTo>
                    <a:pt x="138" y="964"/>
                  </a:moveTo>
                  <a:cubicBezTo>
                    <a:pt x="140" y="962"/>
                    <a:pt x="143" y="961"/>
                    <a:pt x="144" y="957"/>
                  </a:cubicBezTo>
                  <a:cubicBezTo>
                    <a:pt x="140" y="957"/>
                    <a:pt x="138" y="958"/>
                    <a:pt x="136" y="959"/>
                  </a:cubicBezTo>
                  <a:cubicBezTo>
                    <a:pt x="136" y="962"/>
                    <a:pt x="137" y="964"/>
                    <a:pt x="138" y="964"/>
                  </a:cubicBezTo>
                  <a:close/>
                  <a:moveTo>
                    <a:pt x="552" y="972"/>
                  </a:moveTo>
                  <a:cubicBezTo>
                    <a:pt x="550" y="963"/>
                    <a:pt x="539" y="970"/>
                    <a:pt x="532" y="966"/>
                  </a:cubicBezTo>
                  <a:cubicBezTo>
                    <a:pt x="536" y="971"/>
                    <a:pt x="545" y="973"/>
                    <a:pt x="552" y="972"/>
                  </a:cubicBezTo>
                  <a:close/>
                  <a:moveTo>
                    <a:pt x="568" y="974"/>
                  </a:moveTo>
                  <a:cubicBezTo>
                    <a:pt x="569" y="969"/>
                    <a:pt x="563" y="968"/>
                    <a:pt x="561" y="970"/>
                  </a:cubicBezTo>
                  <a:cubicBezTo>
                    <a:pt x="561" y="973"/>
                    <a:pt x="564" y="974"/>
                    <a:pt x="568" y="974"/>
                  </a:cubicBezTo>
                  <a:close/>
                  <a:moveTo>
                    <a:pt x="524" y="977"/>
                  </a:moveTo>
                  <a:cubicBezTo>
                    <a:pt x="519" y="977"/>
                    <a:pt x="513" y="978"/>
                    <a:pt x="515" y="985"/>
                  </a:cubicBezTo>
                  <a:cubicBezTo>
                    <a:pt x="523" y="989"/>
                    <a:pt x="531" y="983"/>
                    <a:pt x="524" y="977"/>
                  </a:cubicBezTo>
                  <a:close/>
                  <a:moveTo>
                    <a:pt x="0" y="978"/>
                  </a:moveTo>
                  <a:cubicBezTo>
                    <a:pt x="0" y="986"/>
                    <a:pt x="5" y="989"/>
                    <a:pt x="11" y="991"/>
                  </a:cubicBezTo>
                  <a:cubicBezTo>
                    <a:pt x="10" y="984"/>
                    <a:pt x="5" y="981"/>
                    <a:pt x="0" y="978"/>
                  </a:cubicBezTo>
                  <a:close/>
                  <a:moveTo>
                    <a:pt x="891" y="986"/>
                  </a:moveTo>
                  <a:cubicBezTo>
                    <a:pt x="894" y="988"/>
                    <a:pt x="900" y="987"/>
                    <a:pt x="901" y="982"/>
                  </a:cubicBezTo>
                  <a:cubicBezTo>
                    <a:pt x="898" y="978"/>
                    <a:pt x="891" y="982"/>
                    <a:pt x="891" y="986"/>
                  </a:cubicBezTo>
                  <a:close/>
                  <a:moveTo>
                    <a:pt x="429" y="1001"/>
                  </a:moveTo>
                  <a:cubicBezTo>
                    <a:pt x="433" y="995"/>
                    <a:pt x="432" y="986"/>
                    <a:pt x="426" y="983"/>
                  </a:cubicBezTo>
                  <a:cubicBezTo>
                    <a:pt x="429" y="989"/>
                    <a:pt x="424" y="997"/>
                    <a:pt x="429" y="1001"/>
                  </a:cubicBezTo>
                  <a:close/>
                  <a:moveTo>
                    <a:pt x="794" y="984"/>
                  </a:moveTo>
                  <a:cubicBezTo>
                    <a:pt x="792" y="985"/>
                    <a:pt x="792" y="983"/>
                    <a:pt x="790" y="983"/>
                  </a:cubicBezTo>
                  <a:cubicBezTo>
                    <a:pt x="790" y="985"/>
                    <a:pt x="787" y="987"/>
                    <a:pt x="789" y="989"/>
                  </a:cubicBezTo>
                  <a:cubicBezTo>
                    <a:pt x="792" y="989"/>
                    <a:pt x="794" y="987"/>
                    <a:pt x="794" y="984"/>
                  </a:cubicBezTo>
                  <a:close/>
                  <a:moveTo>
                    <a:pt x="870" y="1004"/>
                  </a:moveTo>
                  <a:cubicBezTo>
                    <a:pt x="876" y="1003"/>
                    <a:pt x="878" y="999"/>
                    <a:pt x="881" y="994"/>
                  </a:cubicBezTo>
                  <a:cubicBezTo>
                    <a:pt x="876" y="989"/>
                    <a:pt x="866" y="997"/>
                    <a:pt x="870" y="1004"/>
                  </a:cubicBezTo>
                  <a:close/>
                  <a:moveTo>
                    <a:pt x="785" y="999"/>
                  </a:moveTo>
                  <a:cubicBezTo>
                    <a:pt x="787" y="1000"/>
                    <a:pt x="792" y="998"/>
                    <a:pt x="790" y="993"/>
                  </a:cubicBezTo>
                  <a:cubicBezTo>
                    <a:pt x="786" y="993"/>
                    <a:pt x="784" y="994"/>
                    <a:pt x="785" y="999"/>
                  </a:cubicBezTo>
                  <a:close/>
                  <a:moveTo>
                    <a:pt x="13" y="997"/>
                  </a:moveTo>
                  <a:cubicBezTo>
                    <a:pt x="12" y="1003"/>
                    <a:pt x="12" y="1012"/>
                    <a:pt x="21" y="1011"/>
                  </a:cubicBezTo>
                  <a:cubicBezTo>
                    <a:pt x="24" y="1005"/>
                    <a:pt x="19" y="999"/>
                    <a:pt x="13" y="997"/>
                  </a:cubicBezTo>
                  <a:close/>
                  <a:moveTo>
                    <a:pt x="786" y="1007"/>
                  </a:moveTo>
                  <a:cubicBezTo>
                    <a:pt x="790" y="1008"/>
                    <a:pt x="792" y="1007"/>
                    <a:pt x="791" y="1003"/>
                  </a:cubicBezTo>
                  <a:cubicBezTo>
                    <a:pt x="790" y="1003"/>
                    <a:pt x="789" y="1003"/>
                    <a:pt x="787" y="1003"/>
                  </a:cubicBezTo>
                  <a:cubicBezTo>
                    <a:pt x="787" y="1004"/>
                    <a:pt x="786" y="1005"/>
                    <a:pt x="786" y="1007"/>
                  </a:cubicBezTo>
                  <a:close/>
                  <a:moveTo>
                    <a:pt x="455" y="1012"/>
                  </a:moveTo>
                  <a:cubicBezTo>
                    <a:pt x="455" y="1014"/>
                    <a:pt x="453" y="1013"/>
                    <a:pt x="453" y="1016"/>
                  </a:cubicBezTo>
                  <a:cubicBezTo>
                    <a:pt x="458" y="1018"/>
                    <a:pt x="460" y="1022"/>
                    <a:pt x="466" y="1023"/>
                  </a:cubicBezTo>
                  <a:cubicBezTo>
                    <a:pt x="465" y="1016"/>
                    <a:pt x="461" y="1014"/>
                    <a:pt x="455" y="1012"/>
                  </a:cubicBezTo>
                  <a:close/>
                  <a:moveTo>
                    <a:pt x="738" y="1026"/>
                  </a:moveTo>
                  <a:cubicBezTo>
                    <a:pt x="742" y="1028"/>
                    <a:pt x="744" y="1025"/>
                    <a:pt x="748" y="1027"/>
                  </a:cubicBezTo>
                  <a:cubicBezTo>
                    <a:pt x="749" y="1025"/>
                    <a:pt x="751" y="1023"/>
                    <a:pt x="750" y="1020"/>
                  </a:cubicBezTo>
                  <a:cubicBezTo>
                    <a:pt x="746" y="1016"/>
                    <a:pt x="737" y="1019"/>
                    <a:pt x="738" y="1026"/>
                  </a:cubicBezTo>
                  <a:close/>
                  <a:moveTo>
                    <a:pt x="849" y="1028"/>
                  </a:moveTo>
                  <a:cubicBezTo>
                    <a:pt x="854" y="1031"/>
                    <a:pt x="860" y="1023"/>
                    <a:pt x="857" y="1018"/>
                  </a:cubicBezTo>
                  <a:cubicBezTo>
                    <a:pt x="851" y="1018"/>
                    <a:pt x="850" y="1023"/>
                    <a:pt x="849" y="1028"/>
                  </a:cubicBezTo>
                  <a:close/>
                  <a:moveTo>
                    <a:pt x="679" y="1259"/>
                  </a:moveTo>
                  <a:cubicBezTo>
                    <a:pt x="675" y="1258"/>
                    <a:pt x="673" y="1264"/>
                    <a:pt x="670" y="1262"/>
                  </a:cubicBezTo>
                  <a:cubicBezTo>
                    <a:pt x="676" y="1255"/>
                    <a:pt x="685" y="1246"/>
                    <a:pt x="674" y="1239"/>
                  </a:cubicBezTo>
                  <a:cubicBezTo>
                    <a:pt x="676" y="1238"/>
                    <a:pt x="678" y="1238"/>
                    <a:pt x="678" y="1235"/>
                  </a:cubicBezTo>
                  <a:cubicBezTo>
                    <a:pt x="674" y="1230"/>
                    <a:pt x="676" y="1220"/>
                    <a:pt x="669" y="1218"/>
                  </a:cubicBezTo>
                  <a:cubicBezTo>
                    <a:pt x="666" y="1218"/>
                    <a:pt x="672" y="1222"/>
                    <a:pt x="668" y="1222"/>
                  </a:cubicBezTo>
                  <a:cubicBezTo>
                    <a:pt x="664" y="1214"/>
                    <a:pt x="652" y="1213"/>
                    <a:pt x="648" y="1203"/>
                  </a:cubicBezTo>
                  <a:cubicBezTo>
                    <a:pt x="637" y="1201"/>
                    <a:pt x="626" y="1190"/>
                    <a:pt x="614" y="1186"/>
                  </a:cubicBezTo>
                  <a:cubicBezTo>
                    <a:pt x="599" y="1182"/>
                    <a:pt x="584" y="1183"/>
                    <a:pt x="579" y="1168"/>
                  </a:cubicBezTo>
                  <a:cubicBezTo>
                    <a:pt x="576" y="1166"/>
                    <a:pt x="572" y="1165"/>
                    <a:pt x="570" y="1161"/>
                  </a:cubicBezTo>
                  <a:cubicBezTo>
                    <a:pt x="571" y="1159"/>
                    <a:pt x="576" y="1160"/>
                    <a:pt x="575" y="1156"/>
                  </a:cubicBezTo>
                  <a:cubicBezTo>
                    <a:pt x="575" y="1146"/>
                    <a:pt x="567" y="1144"/>
                    <a:pt x="563" y="1138"/>
                  </a:cubicBezTo>
                  <a:cubicBezTo>
                    <a:pt x="558" y="1139"/>
                    <a:pt x="559" y="1146"/>
                    <a:pt x="554" y="1147"/>
                  </a:cubicBezTo>
                  <a:cubicBezTo>
                    <a:pt x="551" y="1142"/>
                    <a:pt x="558" y="1141"/>
                    <a:pt x="557" y="1135"/>
                  </a:cubicBezTo>
                  <a:cubicBezTo>
                    <a:pt x="552" y="1133"/>
                    <a:pt x="544" y="1134"/>
                    <a:pt x="541" y="1130"/>
                  </a:cubicBezTo>
                  <a:cubicBezTo>
                    <a:pt x="546" y="1128"/>
                    <a:pt x="543" y="1127"/>
                    <a:pt x="543" y="1122"/>
                  </a:cubicBezTo>
                  <a:cubicBezTo>
                    <a:pt x="540" y="1120"/>
                    <a:pt x="537" y="1123"/>
                    <a:pt x="536" y="1121"/>
                  </a:cubicBezTo>
                  <a:cubicBezTo>
                    <a:pt x="536" y="1113"/>
                    <a:pt x="530" y="1112"/>
                    <a:pt x="526" y="1111"/>
                  </a:cubicBezTo>
                  <a:cubicBezTo>
                    <a:pt x="526" y="1109"/>
                    <a:pt x="528" y="1109"/>
                    <a:pt x="527" y="1106"/>
                  </a:cubicBezTo>
                  <a:cubicBezTo>
                    <a:pt x="519" y="1106"/>
                    <a:pt x="521" y="1094"/>
                    <a:pt x="511" y="1095"/>
                  </a:cubicBezTo>
                  <a:cubicBezTo>
                    <a:pt x="509" y="1105"/>
                    <a:pt x="495" y="1103"/>
                    <a:pt x="500" y="1116"/>
                  </a:cubicBezTo>
                  <a:cubicBezTo>
                    <a:pt x="499" y="1113"/>
                    <a:pt x="496" y="1110"/>
                    <a:pt x="495" y="1107"/>
                  </a:cubicBezTo>
                  <a:cubicBezTo>
                    <a:pt x="489" y="1109"/>
                    <a:pt x="483" y="1107"/>
                    <a:pt x="479" y="1104"/>
                  </a:cubicBezTo>
                  <a:cubicBezTo>
                    <a:pt x="482" y="1103"/>
                    <a:pt x="487" y="1103"/>
                    <a:pt x="488" y="1100"/>
                  </a:cubicBezTo>
                  <a:cubicBezTo>
                    <a:pt x="486" y="1099"/>
                    <a:pt x="488" y="1095"/>
                    <a:pt x="487" y="1093"/>
                  </a:cubicBezTo>
                  <a:cubicBezTo>
                    <a:pt x="485" y="1090"/>
                    <a:pt x="481" y="1090"/>
                    <a:pt x="479" y="1087"/>
                  </a:cubicBezTo>
                  <a:cubicBezTo>
                    <a:pt x="483" y="1068"/>
                    <a:pt x="456" y="1072"/>
                    <a:pt x="449" y="1061"/>
                  </a:cubicBezTo>
                  <a:cubicBezTo>
                    <a:pt x="453" y="1061"/>
                    <a:pt x="456" y="1063"/>
                    <a:pt x="461" y="1062"/>
                  </a:cubicBezTo>
                  <a:cubicBezTo>
                    <a:pt x="462" y="1058"/>
                    <a:pt x="458" y="1059"/>
                    <a:pt x="459" y="1055"/>
                  </a:cubicBezTo>
                  <a:cubicBezTo>
                    <a:pt x="454" y="1056"/>
                    <a:pt x="452" y="1054"/>
                    <a:pt x="449" y="1053"/>
                  </a:cubicBezTo>
                  <a:cubicBezTo>
                    <a:pt x="447" y="1055"/>
                    <a:pt x="446" y="1057"/>
                    <a:pt x="443" y="1057"/>
                  </a:cubicBezTo>
                  <a:cubicBezTo>
                    <a:pt x="430" y="1056"/>
                    <a:pt x="420" y="1059"/>
                    <a:pt x="413" y="1056"/>
                  </a:cubicBezTo>
                  <a:cubicBezTo>
                    <a:pt x="409" y="1055"/>
                    <a:pt x="404" y="1048"/>
                    <a:pt x="398" y="1053"/>
                  </a:cubicBezTo>
                  <a:cubicBezTo>
                    <a:pt x="398" y="1060"/>
                    <a:pt x="403" y="1060"/>
                    <a:pt x="402" y="1067"/>
                  </a:cubicBezTo>
                  <a:cubicBezTo>
                    <a:pt x="405" y="1068"/>
                    <a:pt x="409" y="1068"/>
                    <a:pt x="410" y="1070"/>
                  </a:cubicBezTo>
                  <a:cubicBezTo>
                    <a:pt x="407" y="1078"/>
                    <a:pt x="419" y="1086"/>
                    <a:pt x="411" y="1092"/>
                  </a:cubicBezTo>
                  <a:cubicBezTo>
                    <a:pt x="409" y="1092"/>
                    <a:pt x="407" y="1092"/>
                    <a:pt x="405" y="1092"/>
                  </a:cubicBezTo>
                  <a:cubicBezTo>
                    <a:pt x="400" y="1103"/>
                    <a:pt x="377" y="1097"/>
                    <a:pt x="372" y="1108"/>
                  </a:cubicBezTo>
                  <a:cubicBezTo>
                    <a:pt x="351" y="1101"/>
                    <a:pt x="350" y="1069"/>
                    <a:pt x="351" y="1047"/>
                  </a:cubicBezTo>
                  <a:cubicBezTo>
                    <a:pt x="347" y="1044"/>
                    <a:pt x="346" y="1040"/>
                    <a:pt x="344" y="1036"/>
                  </a:cubicBezTo>
                  <a:cubicBezTo>
                    <a:pt x="345" y="1034"/>
                    <a:pt x="347" y="1032"/>
                    <a:pt x="347" y="1029"/>
                  </a:cubicBezTo>
                  <a:cubicBezTo>
                    <a:pt x="343" y="1024"/>
                    <a:pt x="340" y="1017"/>
                    <a:pt x="332" y="1022"/>
                  </a:cubicBezTo>
                  <a:cubicBezTo>
                    <a:pt x="330" y="1033"/>
                    <a:pt x="326" y="1044"/>
                    <a:pt x="323" y="1054"/>
                  </a:cubicBezTo>
                  <a:cubicBezTo>
                    <a:pt x="319" y="1050"/>
                    <a:pt x="315" y="1055"/>
                    <a:pt x="310" y="1054"/>
                  </a:cubicBezTo>
                  <a:cubicBezTo>
                    <a:pt x="305" y="1059"/>
                    <a:pt x="310" y="1066"/>
                    <a:pt x="309" y="1072"/>
                  </a:cubicBezTo>
                  <a:cubicBezTo>
                    <a:pt x="309" y="1078"/>
                    <a:pt x="303" y="1083"/>
                    <a:pt x="303" y="1089"/>
                  </a:cubicBezTo>
                  <a:cubicBezTo>
                    <a:pt x="303" y="1092"/>
                    <a:pt x="305" y="1096"/>
                    <a:pt x="305" y="1099"/>
                  </a:cubicBezTo>
                  <a:cubicBezTo>
                    <a:pt x="303" y="1110"/>
                    <a:pt x="290" y="1106"/>
                    <a:pt x="282" y="1112"/>
                  </a:cubicBezTo>
                  <a:cubicBezTo>
                    <a:pt x="281" y="1116"/>
                    <a:pt x="283" y="1118"/>
                    <a:pt x="282" y="1122"/>
                  </a:cubicBezTo>
                  <a:cubicBezTo>
                    <a:pt x="280" y="1123"/>
                    <a:pt x="277" y="1123"/>
                    <a:pt x="277" y="1125"/>
                  </a:cubicBezTo>
                  <a:cubicBezTo>
                    <a:pt x="278" y="1128"/>
                    <a:pt x="278" y="1131"/>
                    <a:pt x="279" y="1134"/>
                  </a:cubicBezTo>
                  <a:cubicBezTo>
                    <a:pt x="275" y="1128"/>
                    <a:pt x="271" y="1134"/>
                    <a:pt x="267" y="1135"/>
                  </a:cubicBezTo>
                  <a:cubicBezTo>
                    <a:pt x="267" y="1140"/>
                    <a:pt x="270" y="1140"/>
                    <a:pt x="272" y="1143"/>
                  </a:cubicBezTo>
                  <a:cubicBezTo>
                    <a:pt x="268" y="1146"/>
                    <a:pt x="269" y="1153"/>
                    <a:pt x="262" y="1153"/>
                  </a:cubicBezTo>
                  <a:cubicBezTo>
                    <a:pt x="262" y="1156"/>
                    <a:pt x="262" y="1159"/>
                    <a:pt x="262" y="1162"/>
                  </a:cubicBezTo>
                  <a:cubicBezTo>
                    <a:pt x="262" y="1164"/>
                    <a:pt x="258" y="1162"/>
                    <a:pt x="258" y="1165"/>
                  </a:cubicBezTo>
                  <a:cubicBezTo>
                    <a:pt x="254" y="1176"/>
                    <a:pt x="261" y="1182"/>
                    <a:pt x="262" y="1189"/>
                  </a:cubicBezTo>
                  <a:cubicBezTo>
                    <a:pt x="263" y="1192"/>
                    <a:pt x="262" y="1196"/>
                    <a:pt x="262" y="1199"/>
                  </a:cubicBezTo>
                  <a:cubicBezTo>
                    <a:pt x="264" y="1207"/>
                    <a:pt x="274" y="1216"/>
                    <a:pt x="279" y="1227"/>
                  </a:cubicBezTo>
                  <a:cubicBezTo>
                    <a:pt x="283" y="1239"/>
                    <a:pt x="292" y="1252"/>
                    <a:pt x="301" y="1255"/>
                  </a:cubicBezTo>
                  <a:cubicBezTo>
                    <a:pt x="301" y="1259"/>
                    <a:pt x="303" y="1260"/>
                    <a:pt x="304" y="1263"/>
                  </a:cubicBezTo>
                  <a:cubicBezTo>
                    <a:pt x="313" y="1266"/>
                    <a:pt x="314" y="1275"/>
                    <a:pt x="319" y="1283"/>
                  </a:cubicBezTo>
                  <a:cubicBezTo>
                    <a:pt x="321" y="1286"/>
                    <a:pt x="325" y="1288"/>
                    <a:pt x="328" y="1292"/>
                  </a:cubicBezTo>
                  <a:cubicBezTo>
                    <a:pt x="340" y="1306"/>
                    <a:pt x="338" y="1321"/>
                    <a:pt x="358" y="1320"/>
                  </a:cubicBezTo>
                  <a:cubicBezTo>
                    <a:pt x="365" y="1327"/>
                    <a:pt x="373" y="1334"/>
                    <a:pt x="381" y="1339"/>
                  </a:cubicBezTo>
                  <a:cubicBezTo>
                    <a:pt x="385" y="1336"/>
                    <a:pt x="386" y="1331"/>
                    <a:pt x="388" y="1327"/>
                  </a:cubicBezTo>
                  <a:cubicBezTo>
                    <a:pt x="395" y="1344"/>
                    <a:pt x="420" y="1341"/>
                    <a:pt x="433" y="1333"/>
                  </a:cubicBezTo>
                  <a:cubicBezTo>
                    <a:pt x="428" y="1326"/>
                    <a:pt x="426" y="1319"/>
                    <a:pt x="429" y="1312"/>
                  </a:cubicBezTo>
                  <a:cubicBezTo>
                    <a:pt x="432" y="1311"/>
                    <a:pt x="437" y="1313"/>
                    <a:pt x="436" y="1310"/>
                  </a:cubicBezTo>
                  <a:cubicBezTo>
                    <a:pt x="435" y="1307"/>
                    <a:pt x="429" y="1304"/>
                    <a:pt x="432" y="1300"/>
                  </a:cubicBezTo>
                  <a:cubicBezTo>
                    <a:pt x="438" y="1303"/>
                    <a:pt x="439" y="1312"/>
                    <a:pt x="449" y="1311"/>
                  </a:cubicBezTo>
                  <a:cubicBezTo>
                    <a:pt x="444" y="1303"/>
                    <a:pt x="433" y="1298"/>
                    <a:pt x="434" y="1288"/>
                  </a:cubicBezTo>
                  <a:cubicBezTo>
                    <a:pt x="431" y="1286"/>
                    <a:pt x="426" y="1285"/>
                    <a:pt x="426" y="1280"/>
                  </a:cubicBezTo>
                  <a:cubicBezTo>
                    <a:pt x="438" y="1285"/>
                    <a:pt x="441" y="1298"/>
                    <a:pt x="453" y="1303"/>
                  </a:cubicBezTo>
                  <a:cubicBezTo>
                    <a:pt x="455" y="1304"/>
                    <a:pt x="453" y="1309"/>
                    <a:pt x="455" y="1311"/>
                  </a:cubicBezTo>
                  <a:cubicBezTo>
                    <a:pt x="459" y="1311"/>
                    <a:pt x="463" y="1311"/>
                    <a:pt x="465" y="1309"/>
                  </a:cubicBezTo>
                  <a:cubicBezTo>
                    <a:pt x="466" y="1305"/>
                    <a:pt x="460" y="1307"/>
                    <a:pt x="459" y="1304"/>
                  </a:cubicBezTo>
                  <a:cubicBezTo>
                    <a:pt x="460" y="1298"/>
                    <a:pt x="464" y="1296"/>
                    <a:pt x="469" y="1294"/>
                  </a:cubicBezTo>
                  <a:cubicBezTo>
                    <a:pt x="469" y="1291"/>
                    <a:pt x="465" y="1291"/>
                    <a:pt x="466" y="1286"/>
                  </a:cubicBezTo>
                  <a:cubicBezTo>
                    <a:pt x="475" y="1283"/>
                    <a:pt x="481" y="1284"/>
                    <a:pt x="490" y="1280"/>
                  </a:cubicBezTo>
                  <a:cubicBezTo>
                    <a:pt x="502" y="1282"/>
                    <a:pt x="514" y="1289"/>
                    <a:pt x="526" y="1296"/>
                  </a:cubicBezTo>
                  <a:cubicBezTo>
                    <a:pt x="531" y="1299"/>
                    <a:pt x="540" y="1297"/>
                    <a:pt x="545" y="1299"/>
                  </a:cubicBezTo>
                  <a:cubicBezTo>
                    <a:pt x="551" y="1302"/>
                    <a:pt x="555" y="1305"/>
                    <a:pt x="564" y="1307"/>
                  </a:cubicBezTo>
                  <a:cubicBezTo>
                    <a:pt x="569" y="1308"/>
                    <a:pt x="572" y="1321"/>
                    <a:pt x="575" y="1324"/>
                  </a:cubicBezTo>
                  <a:cubicBezTo>
                    <a:pt x="579" y="1325"/>
                    <a:pt x="580" y="1325"/>
                    <a:pt x="585" y="1324"/>
                  </a:cubicBezTo>
                  <a:cubicBezTo>
                    <a:pt x="595" y="1327"/>
                    <a:pt x="604" y="1332"/>
                    <a:pt x="616" y="1332"/>
                  </a:cubicBezTo>
                  <a:cubicBezTo>
                    <a:pt x="629" y="1343"/>
                    <a:pt x="647" y="1354"/>
                    <a:pt x="671" y="1345"/>
                  </a:cubicBezTo>
                  <a:cubicBezTo>
                    <a:pt x="671" y="1343"/>
                    <a:pt x="671" y="1341"/>
                    <a:pt x="671" y="1340"/>
                  </a:cubicBezTo>
                  <a:cubicBezTo>
                    <a:pt x="656" y="1340"/>
                    <a:pt x="662" y="1326"/>
                    <a:pt x="657" y="1317"/>
                  </a:cubicBezTo>
                  <a:cubicBezTo>
                    <a:pt x="672" y="1311"/>
                    <a:pt x="659" y="1290"/>
                    <a:pt x="675" y="1283"/>
                  </a:cubicBezTo>
                  <a:cubicBezTo>
                    <a:pt x="678" y="1282"/>
                    <a:pt x="673" y="1280"/>
                    <a:pt x="674" y="1277"/>
                  </a:cubicBezTo>
                  <a:cubicBezTo>
                    <a:pt x="677" y="1272"/>
                    <a:pt x="683" y="1271"/>
                    <a:pt x="682" y="1262"/>
                  </a:cubicBezTo>
                  <a:cubicBezTo>
                    <a:pt x="679" y="1262"/>
                    <a:pt x="678" y="1261"/>
                    <a:pt x="679" y="1259"/>
                  </a:cubicBezTo>
                  <a:close/>
                  <a:moveTo>
                    <a:pt x="591" y="1031"/>
                  </a:moveTo>
                  <a:cubicBezTo>
                    <a:pt x="589" y="1029"/>
                    <a:pt x="590" y="1025"/>
                    <a:pt x="586" y="1026"/>
                  </a:cubicBezTo>
                  <a:cubicBezTo>
                    <a:pt x="585" y="1030"/>
                    <a:pt x="588" y="1033"/>
                    <a:pt x="591" y="1031"/>
                  </a:cubicBezTo>
                  <a:close/>
                  <a:moveTo>
                    <a:pt x="840" y="1029"/>
                  </a:moveTo>
                  <a:cubicBezTo>
                    <a:pt x="840" y="1031"/>
                    <a:pt x="841" y="1032"/>
                    <a:pt x="841" y="1032"/>
                  </a:cubicBezTo>
                  <a:cubicBezTo>
                    <a:pt x="843" y="1032"/>
                    <a:pt x="846" y="1032"/>
                    <a:pt x="845" y="1029"/>
                  </a:cubicBezTo>
                  <a:cubicBezTo>
                    <a:pt x="843" y="1028"/>
                    <a:pt x="841" y="1029"/>
                    <a:pt x="840" y="1029"/>
                  </a:cubicBezTo>
                  <a:close/>
                  <a:moveTo>
                    <a:pt x="517" y="1032"/>
                  </a:moveTo>
                  <a:cubicBezTo>
                    <a:pt x="520" y="1034"/>
                    <a:pt x="524" y="1035"/>
                    <a:pt x="527" y="1036"/>
                  </a:cubicBezTo>
                  <a:cubicBezTo>
                    <a:pt x="528" y="1033"/>
                    <a:pt x="526" y="1032"/>
                    <a:pt x="525" y="1030"/>
                  </a:cubicBezTo>
                  <a:cubicBezTo>
                    <a:pt x="521" y="1032"/>
                    <a:pt x="519" y="1030"/>
                    <a:pt x="517" y="1032"/>
                  </a:cubicBezTo>
                  <a:close/>
                  <a:moveTo>
                    <a:pt x="833" y="1040"/>
                  </a:moveTo>
                  <a:cubicBezTo>
                    <a:pt x="838" y="1040"/>
                    <a:pt x="840" y="1037"/>
                    <a:pt x="842" y="1034"/>
                  </a:cubicBezTo>
                  <a:cubicBezTo>
                    <a:pt x="839" y="1032"/>
                    <a:pt x="832" y="1035"/>
                    <a:pt x="833" y="1040"/>
                  </a:cubicBezTo>
                  <a:close/>
                  <a:moveTo>
                    <a:pt x="518" y="1050"/>
                  </a:moveTo>
                  <a:cubicBezTo>
                    <a:pt x="534" y="1050"/>
                    <a:pt x="533" y="1067"/>
                    <a:pt x="548" y="1068"/>
                  </a:cubicBezTo>
                  <a:cubicBezTo>
                    <a:pt x="551" y="1053"/>
                    <a:pt x="534" y="1050"/>
                    <a:pt x="527" y="1041"/>
                  </a:cubicBezTo>
                  <a:cubicBezTo>
                    <a:pt x="518" y="1042"/>
                    <a:pt x="512" y="1034"/>
                    <a:pt x="506" y="1035"/>
                  </a:cubicBezTo>
                  <a:cubicBezTo>
                    <a:pt x="508" y="1042"/>
                    <a:pt x="514" y="1045"/>
                    <a:pt x="518" y="1050"/>
                  </a:cubicBezTo>
                  <a:close/>
                  <a:moveTo>
                    <a:pt x="541" y="1040"/>
                  </a:moveTo>
                  <a:cubicBezTo>
                    <a:pt x="538" y="1040"/>
                    <a:pt x="537" y="1038"/>
                    <a:pt x="536" y="1041"/>
                  </a:cubicBezTo>
                  <a:cubicBezTo>
                    <a:pt x="537" y="1043"/>
                    <a:pt x="541" y="1044"/>
                    <a:pt x="541" y="1040"/>
                  </a:cubicBezTo>
                  <a:close/>
                  <a:moveTo>
                    <a:pt x="580" y="1056"/>
                  </a:moveTo>
                  <a:cubicBezTo>
                    <a:pt x="585" y="1058"/>
                    <a:pt x="589" y="1064"/>
                    <a:pt x="596" y="1060"/>
                  </a:cubicBezTo>
                  <a:cubicBezTo>
                    <a:pt x="596" y="1055"/>
                    <a:pt x="591" y="1058"/>
                    <a:pt x="589" y="1056"/>
                  </a:cubicBezTo>
                  <a:cubicBezTo>
                    <a:pt x="585" y="1054"/>
                    <a:pt x="584" y="1050"/>
                    <a:pt x="579" y="1049"/>
                  </a:cubicBezTo>
                  <a:cubicBezTo>
                    <a:pt x="577" y="1048"/>
                    <a:pt x="574" y="1051"/>
                    <a:pt x="572" y="1051"/>
                  </a:cubicBezTo>
                  <a:cubicBezTo>
                    <a:pt x="571" y="1051"/>
                    <a:pt x="569" y="1048"/>
                    <a:pt x="567" y="1048"/>
                  </a:cubicBezTo>
                  <a:cubicBezTo>
                    <a:pt x="560" y="1048"/>
                    <a:pt x="559" y="1044"/>
                    <a:pt x="552" y="1043"/>
                  </a:cubicBezTo>
                  <a:cubicBezTo>
                    <a:pt x="554" y="1054"/>
                    <a:pt x="570" y="1053"/>
                    <a:pt x="580" y="1056"/>
                  </a:cubicBezTo>
                  <a:close/>
                  <a:moveTo>
                    <a:pt x="673" y="1055"/>
                  </a:moveTo>
                  <a:cubicBezTo>
                    <a:pt x="673" y="1049"/>
                    <a:pt x="665" y="1050"/>
                    <a:pt x="661" y="1048"/>
                  </a:cubicBezTo>
                  <a:cubicBezTo>
                    <a:pt x="660" y="1051"/>
                    <a:pt x="667" y="1059"/>
                    <a:pt x="673" y="1055"/>
                  </a:cubicBezTo>
                  <a:close/>
                  <a:moveTo>
                    <a:pt x="616" y="1055"/>
                  </a:moveTo>
                  <a:cubicBezTo>
                    <a:pt x="612" y="1054"/>
                    <a:pt x="607" y="1054"/>
                    <a:pt x="602" y="1053"/>
                  </a:cubicBezTo>
                  <a:cubicBezTo>
                    <a:pt x="602" y="1057"/>
                    <a:pt x="601" y="1058"/>
                    <a:pt x="602" y="1061"/>
                  </a:cubicBezTo>
                  <a:cubicBezTo>
                    <a:pt x="608" y="1063"/>
                    <a:pt x="613" y="1059"/>
                    <a:pt x="616" y="1055"/>
                  </a:cubicBezTo>
                  <a:close/>
                  <a:moveTo>
                    <a:pt x="471" y="1066"/>
                  </a:moveTo>
                  <a:cubicBezTo>
                    <a:pt x="471" y="1061"/>
                    <a:pt x="468" y="1060"/>
                    <a:pt x="464" y="1059"/>
                  </a:cubicBezTo>
                  <a:cubicBezTo>
                    <a:pt x="464" y="1063"/>
                    <a:pt x="466" y="1067"/>
                    <a:pt x="471" y="1066"/>
                  </a:cubicBezTo>
                  <a:close/>
                  <a:moveTo>
                    <a:pt x="635" y="1060"/>
                  </a:moveTo>
                  <a:cubicBezTo>
                    <a:pt x="632" y="1064"/>
                    <a:pt x="639" y="1066"/>
                    <a:pt x="642" y="1064"/>
                  </a:cubicBezTo>
                  <a:cubicBezTo>
                    <a:pt x="642" y="1060"/>
                    <a:pt x="639" y="1060"/>
                    <a:pt x="635" y="1060"/>
                  </a:cubicBezTo>
                  <a:close/>
                  <a:moveTo>
                    <a:pt x="633" y="1070"/>
                  </a:moveTo>
                  <a:cubicBezTo>
                    <a:pt x="633" y="1059"/>
                    <a:pt x="617" y="1061"/>
                    <a:pt x="610" y="1064"/>
                  </a:cubicBezTo>
                  <a:cubicBezTo>
                    <a:pt x="615" y="1071"/>
                    <a:pt x="624" y="1069"/>
                    <a:pt x="633" y="1070"/>
                  </a:cubicBezTo>
                  <a:close/>
                  <a:moveTo>
                    <a:pt x="593" y="1072"/>
                  </a:moveTo>
                  <a:cubicBezTo>
                    <a:pt x="595" y="1073"/>
                    <a:pt x="597" y="1074"/>
                    <a:pt x="601" y="1074"/>
                  </a:cubicBezTo>
                  <a:cubicBezTo>
                    <a:pt x="602" y="1072"/>
                    <a:pt x="604" y="1071"/>
                    <a:pt x="603" y="1068"/>
                  </a:cubicBezTo>
                  <a:cubicBezTo>
                    <a:pt x="596" y="1067"/>
                    <a:pt x="583" y="1063"/>
                    <a:pt x="581" y="1074"/>
                  </a:cubicBezTo>
                  <a:cubicBezTo>
                    <a:pt x="583" y="1075"/>
                    <a:pt x="585" y="1076"/>
                    <a:pt x="589" y="1076"/>
                  </a:cubicBezTo>
                  <a:cubicBezTo>
                    <a:pt x="591" y="1075"/>
                    <a:pt x="590" y="1072"/>
                    <a:pt x="593" y="1072"/>
                  </a:cubicBezTo>
                  <a:close/>
                  <a:moveTo>
                    <a:pt x="134" y="1072"/>
                  </a:moveTo>
                  <a:cubicBezTo>
                    <a:pt x="125" y="1076"/>
                    <a:pt x="121" y="1083"/>
                    <a:pt x="115" y="1090"/>
                  </a:cubicBezTo>
                  <a:cubicBezTo>
                    <a:pt x="127" y="1093"/>
                    <a:pt x="135" y="1081"/>
                    <a:pt x="134" y="1072"/>
                  </a:cubicBezTo>
                  <a:close/>
                  <a:moveTo>
                    <a:pt x="1364" y="1282"/>
                  </a:moveTo>
                  <a:cubicBezTo>
                    <a:pt x="1365" y="1272"/>
                    <a:pt x="1381" y="1261"/>
                    <a:pt x="1382" y="1247"/>
                  </a:cubicBezTo>
                  <a:cubicBezTo>
                    <a:pt x="1382" y="1242"/>
                    <a:pt x="1380" y="1238"/>
                    <a:pt x="1383" y="1235"/>
                  </a:cubicBezTo>
                  <a:cubicBezTo>
                    <a:pt x="1375" y="1235"/>
                    <a:pt x="1374" y="1231"/>
                    <a:pt x="1365" y="1229"/>
                  </a:cubicBezTo>
                  <a:cubicBezTo>
                    <a:pt x="1368" y="1225"/>
                    <a:pt x="1367" y="1222"/>
                    <a:pt x="1364" y="1223"/>
                  </a:cubicBezTo>
                  <a:cubicBezTo>
                    <a:pt x="1365" y="1221"/>
                    <a:pt x="1366" y="1219"/>
                    <a:pt x="1365" y="1216"/>
                  </a:cubicBezTo>
                  <a:cubicBezTo>
                    <a:pt x="1365" y="1213"/>
                    <a:pt x="1362" y="1219"/>
                    <a:pt x="1362" y="1215"/>
                  </a:cubicBezTo>
                  <a:cubicBezTo>
                    <a:pt x="1361" y="1211"/>
                    <a:pt x="1365" y="1211"/>
                    <a:pt x="1364" y="1207"/>
                  </a:cubicBezTo>
                  <a:cubicBezTo>
                    <a:pt x="1363" y="1206"/>
                    <a:pt x="1360" y="1207"/>
                    <a:pt x="1360" y="1204"/>
                  </a:cubicBezTo>
                  <a:cubicBezTo>
                    <a:pt x="1358" y="1196"/>
                    <a:pt x="1364" y="1191"/>
                    <a:pt x="1358" y="1188"/>
                  </a:cubicBezTo>
                  <a:cubicBezTo>
                    <a:pt x="1346" y="1199"/>
                    <a:pt x="1340" y="1215"/>
                    <a:pt x="1333" y="1231"/>
                  </a:cubicBezTo>
                  <a:cubicBezTo>
                    <a:pt x="1335" y="1232"/>
                    <a:pt x="1338" y="1228"/>
                    <a:pt x="1339" y="1231"/>
                  </a:cubicBezTo>
                  <a:cubicBezTo>
                    <a:pt x="1338" y="1236"/>
                    <a:pt x="1337" y="1239"/>
                    <a:pt x="1339" y="1244"/>
                  </a:cubicBezTo>
                  <a:cubicBezTo>
                    <a:pt x="1331" y="1253"/>
                    <a:pt x="1330" y="1278"/>
                    <a:pt x="1329" y="1297"/>
                  </a:cubicBezTo>
                  <a:cubicBezTo>
                    <a:pt x="1328" y="1313"/>
                    <a:pt x="1319" y="1324"/>
                    <a:pt x="1319" y="1332"/>
                  </a:cubicBezTo>
                  <a:cubicBezTo>
                    <a:pt x="1319" y="1338"/>
                    <a:pt x="1325" y="1344"/>
                    <a:pt x="1329" y="1344"/>
                  </a:cubicBezTo>
                  <a:cubicBezTo>
                    <a:pt x="1332" y="1345"/>
                    <a:pt x="1343" y="1338"/>
                    <a:pt x="1345" y="1333"/>
                  </a:cubicBezTo>
                  <a:cubicBezTo>
                    <a:pt x="1350" y="1322"/>
                    <a:pt x="1366" y="1309"/>
                    <a:pt x="1367" y="1296"/>
                  </a:cubicBezTo>
                  <a:cubicBezTo>
                    <a:pt x="1368" y="1291"/>
                    <a:pt x="1364" y="1286"/>
                    <a:pt x="1364" y="1282"/>
                  </a:cubicBezTo>
                  <a:close/>
                  <a:moveTo>
                    <a:pt x="168" y="1298"/>
                  </a:moveTo>
                  <a:cubicBezTo>
                    <a:pt x="171" y="1298"/>
                    <a:pt x="170" y="1300"/>
                    <a:pt x="173" y="1299"/>
                  </a:cubicBezTo>
                  <a:cubicBezTo>
                    <a:pt x="173" y="1285"/>
                    <a:pt x="157" y="1282"/>
                    <a:pt x="149" y="1273"/>
                  </a:cubicBezTo>
                  <a:cubicBezTo>
                    <a:pt x="141" y="1264"/>
                    <a:pt x="140" y="1250"/>
                    <a:pt x="139" y="1235"/>
                  </a:cubicBezTo>
                  <a:cubicBezTo>
                    <a:pt x="137" y="1235"/>
                    <a:pt x="138" y="1232"/>
                    <a:pt x="136" y="1232"/>
                  </a:cubicBezTo>
                  <a:cubicBezTo>
                    <a:pt x="136" y="1238"/>
                    <a:pt x="130" y="1237"/>
                    <a:pt x="130" y="1242"/>
                  </a:cubicBezTo>
                  <a:cubicBezTo>
                    <a:pt x="129" y="1248"/>
                    <a:pt x="138" y="1251"/>
                    <a:pt x="135" y="1258"/>
                  </a:cubicBezTo>
                  <a:cubicBezTo>
                    <a:pt x="132" y="1256"/>
                    <a:pt x="133" y="1251"/>
                    <a:pt x="129" y="1250"/>
                  </a:cubicBezTo>
                  <a:cubicBezTo>
                    <a:pt x="128" y="1258"/>
                    <a:pt x="137" y="1262"/>
                    <a:pt x="135" y="1269"/>
                  </a:cubicBezTo>
                  <a:cubicBezTo>
                    <a:pt x="130" y="1268"/>
                    <a:pt x="125" y="1263"/>
                    <a:pt x="122" y="1264"/>
                  </a:cubicBezTo>
                  <a:cubicBezTo>
                    <a:pt x="125" y="1274"/>
                    <a:pt x="136" y="1275"/>
                    <a:pt x="138" y="1285"/>
                  </a:cubicBezTo>
                  <a:cubicBezTo>
                    <a:pt x="142" y="1284"/>
                    <a:pt x="144" y="1285"/>
                    <a:pt x="146" y="1286"/>
                  </a:cubicBezTo>
                  <a:cubicBezTo>
                    <a:pt x="148" y="1288"/>
                    <a:pt x="150" y="1290"/>
                    <a:pt x="150" y="1293"/>
                  </a:cubicBezTo>
                  <a:cubicBezTo>
                    <a:pt x="162" y="1300"/>
                    <a:pt x="167" y="1312"/>
                    <a:pt x="181" y="1317"/>
                  </a:cubicBezTo>
                  <a:cubicBezTo>
                    <a:pt x="179" y="1308"/>
                    <a:pt x="168" y="1309"/>
                    <a:pt x="168" y="1298"/>
                  </a:cubicBezTo>
                  <a:close/>
                  <a:moveTo>
                    <a:pt x="287" y="1377"/>
                  </a:moveTo>
                  <a:cubicBezTo>
                    <a:pt x="253" y="1356"/>
                    <a:pt x="220" y="1335"/>
                    <a:pt x="190" y="1310"/>
                  </a:cubicBezTo>
                  <a:cubicBezTo>
                    <a:pt x="191" y="1312"/>
                    <a:pt x="189" y="1312"/>
                    <a:pt x="189" y="1315"/>
                  </a:cubicBezTo>
                  <a:cubicBezTo>
                    <a:pt x="187" y="1315"/>
                    <a:pt x="188" y="1312"/>
                    <a:pt x="186" y="1313"/>
                  </a:cubicBezTo>
                  <a:cubicBezTo>
                    <a:pt x="192" y="1330"/>
                    <a:pt x="212" y="1333"/>
                    <a:pt x="219" y="1349"/>
                  </a:cubicBezTo>
                  <a:cubicBezTo>
                    <a:pt x="221" y="1349"/>
                    <a:pt x="224" y="1349"/>
                    <a:pt x="226" y="1349"/>
                  </a:cubicBezTo>
                  <a:cubicBezTo>
                    <a:pt x="234" y="1359"/>
                    <a:pt x="247" y="1364"/>
                    <a:pt x="254" y="1375"/>
                  </a:cubicBezTo>
                  <a:cubicBezTo>
                    <a:pt x="263" y="1376"/>
                    <a:pt x="264" y="1384"/>
                    <a:pt x="274" y="1383"/>
                  </a:cubicBezTo>
                  <a:cubicBezTo>
                    <a:pt x="277" y="1380"/>
                    <a:pt x="283" y="1381"/>
                    <a:pt x="287" y="1383"/>
                  </a:cubicBezTo>
                  <a:cubicBezTo>
                    <a:pt x="287" y="1379"/>
                    <a:pt x="286" y="1380"/>
                    <a:pt x="287" y="1377"/>
                  </a:cubicBezTo>
                  <a:close/>
                  <a:moveTo>
                    <a:pt x="446" y="1316"/>
                  </a:moveTo>
                  <a:cubicBezTo>
                    <a:pt x="448" y="1319"/>
                    <a:pt x="457" y="1325"/>
                    <a:pt x="460" y="1318"/>
                  </a:cubicBezTo>
                  <a:cubicBezTo>
                    <a:pt x="456" y="1315"/>
                    <a:pt x="452" y="1315"/>
                    <a:pt x="446" y="1316"/>
                  </a:cubicBezTo>
                  <a:close/>
                  <a:moveTo>
                    <a:pt x="149" y="1330"/>
                  </a:moveTo>
                  <a:cubicBezTo>
                    <a:pt x="150" y="1334"/>
                    <a:pt x="151" y="1338"/>
                    <a:pt x="155" y="1339"/>
                  </a:cubicBezTo>
                  <a:cubicBezTo>
                    <a:pt x="155" y="1334"/>
                    <a:pt x="153" y="1331"/>
                    <a:pt x="149" y="1330"/>
                  </a:cubicBezTo>
                  <a:close/>
                  <a:moveTo>
                    <a:pt x="381" y="1343"/>
                  </a:moveTo>
                  <a:cubicBezTo>
                    <a:pt x="381" y="1345"/>
                    <a:pt x="380" y="1346"/>
                    <a:pt x="379" y="1347"/>
                  </a:cubicBezTo>
                  <a:cubicBezTo>
                    <a:pt x="382" y="1348"/>
                    <a:pt x="382" y="1349"/>
                    <a:pt x="385" y="1348"/>
                  </a:cubicBezTo>
                  <a:cubicBezTo>
                    <a:pt x="385" y="1345"/>
                    <a:pt x="384" y="1344"/>
                    <a:pt x="381" y="1343"/>
                  </a:cubicBezTo>
                  <a:close/>
                  <a:moveTo>
                    <a:pt x="409" y="1344"/>
                  </a:moveTo>
                  <a:cubicBezTo>
                    <a:pt x="410" y="1348"/>
                    <a:pt x="412" y="1350"/>
                    <a:pt x="416" y="1351"/>
                  </a:cubicBezTo>
                  <a:cubicBezTo>
                    <a:pt x="416" y="1347"/>
                    <a:pt x="413" y="1345"/>
                    <a:pt x="409" y="1344"/>
                  </a:cubicBezTo>
                  <a:close/>
                  <a:moveTo>
                    <a:pt x="378" y="1349"/>
                  </a:moveTo>
                  <a:cubicBezTo>
                    <a:pt x="378" y="1352"/>
                    <a:pt x="379" y="1353"/>
                    <a:pt x="382" y="1353"/>
                  </a:cubicBezTo>
                  <a:cubicBezTo>
                    <a:pt x="382" y="1351"/>
                    <a:pt x="381" y="1349"/>
                    <a:pt x="378" y="1349"/>
                  </a:cubicBezTo>
                  <a:close/>
                  <a:moveTo>
                    <a:pt x="416" y="1369"/>
                  </a:moveTo>
                  <a:cubicBezTo>
                    <a:pt x="415" y="1364"/>
                    <a:pt x="414" y="1360"/>
                    <a:pt x="414" y="1356"/>
                  </a:cubicBezTo>
                  <a:cubicBezTo>
                    <a:pt x="405" y="1359"/>
                    <a:pt x="395" y="1360"/>
                    <a:pt x="385" y="1355"/>
                  </a:cubicBezTo>
                  <a:cubicBezTo>
                    <a:pt x="389" y="1362"/>
                    <a:pt x="391" y="1369"/>
                    <a:pt x="399" y="1372"/>
                  </a:cubicBezTo>
                  <a:cubicBezTo>
                    <a:pt x="401" y="1386"/>
                    <a:pt x="409" y="1382"/>
                    <a:pt x="421" y="1386"/>
                  </a:cubicBezTo>
                  <a:cubicBezTo>
                    <a:pt x="421" y="1380"/>
                    <a:pt x="424" y="1378"/>
                    <a:pt x="422" y="1372"/>
                  </a:cubicBezTo>
                  <a:cubicBezTo>
                    <a:pt x="420" y="1371"/>
                    <a:pt x="416" y="1372"/>
                    <a:pt x="416" y="1369"/>
                  </a:cubicBezTo>
                  <a:close/>
                  <a:moveTo>
                    <a:pt x="283" y="1387"/>
                  </a:moveTo>
                  <a:cubicBezTo>
                    <a:pt x="284" y="1391"/>
                    <a:pt x="288" y="1393"/>
                    <a:pt x="292" y="1395"/>
                  </a:cubicBezTo>
                  <a:cubicBezTo>
                    <a:pt x="291" y="1392"/>
                    <a:pt x="289" y="1390"/>
                    <a:pt x="287" y="1387"/>
                  </a:cubicBezTo>
                  <a:cubicBezTo>
                    <a:pt x="286" y="1387"/>
                    <a:pt x="285" y="1387"/>
                    <a:pt x="283" y="1387"/>
                  </a:cubicBezTo>
                  <a:close/>
                  <a:moveTo>
                    <a:pt x="795" y="7"/>
                  </a:moveTo>
                  <a:cubicBezTo>
                    <a:pt x="796" y="7"/>
                    <a:pt x="798" y="8"/>
                    <a:pt x="799" y="8"/>
                  </a:cubicBezTo>
                  <a:cubicBezTo>
                    <a:pt x="800" y="7"/>
                    <a:pt x="798" y="7"/>
                    <a:pt x="795" y="7"/>
                  </a:cubicBezTo>
                  <a:close/>
                  <a:moveTo>
                    <a:pt x="447" y="85"/>
                  </a:moveTo>
                  <a:cubicBezTo>
                    <a:pt x="449" y="86"/>
                    <a:pt x="451" y="82"/>
                    <a:pt x="451" y="85"/>
                  </a:cubicBezTo>
                  <a:cubicBezTo>
                    <a:pt x="450" y="86"/>
                    <a:pt x="444" y="87"/>
                    <a:pt x="447" y="90"/>
                  </a:cubicBezTo>
                  <a:cubicBezTo>
                    <a:pt x="451" y="87"/>
                    <a:pt x="456" y="85"/>
                    <a:pt x="461" y="83"/>
                  </a:cubicBezTo>
                  <a:cubicBezTo>
                    <a:pt x="461" y="85"/>
                    <a:pt x="456" y="87"/>
                    <a:pt x="460" y="87"/>
                  </a:cubicBezTo>
                  <a:cubicBezTo>
                    <a:pt x="464" y="85"/>
                    <a:pt x="470" y="85"/>
                    <a:pt x="472" y="81"/>
                  </a:cubicBezTo>
                  <a:cubicBezTo>
                    <a:pt x="498" y="79"/>
                    <a:pt x="508" y="57"/>
                    <a:pt x="530" y="57"/>
                  </a:cubicBezTo>
                  <a:cubicBezTo>
                    <a:pt x="527" y="58"/>
                    <a:pt x="525" y="61"/>
                    <a:pt x="523" y="64"/>
                  </a:cubicBezTo>
                  <a:cubicBezTo>
                    <a:pt x="537" y="63"/>
                    <a:pt x="544" y="56"/>
                    <a:pt x="555" y="53"/>
                  </a:cubicBezTo>
                  <a:cubicBezTo>
                    <a:pt x="555" y="51"/>
                    <a:pt x="554" y="51"/>
                    <a:pt x="553" y="50"/>
                  </a:cubicBezTo>
                  <a:cubicBezTo>
                    <a:pt x="556" y="48"/>
                    <a:pt x="560" y="47"/>
                    <a:pt x="564" y="45"/>
                  </a:cubicBezTo>
                  <a:cubicBezTo>
                    <a:pt x="578" y="51"/>
                    <a:pt x="582" y="46"/>
                    <a:pt x="595" y="42"/>
                  </a:cubicBezTo>
                  <a:cubicBezTo>
                    <a:pt x="614" y="35"/>
                    <a:pt x="628" y="34"/>
                    <a:pt x="644" y="29"/>
                  </a:cubicBezTo>
                  <a:cubicBezTo>
                    <a:pt x="648" y="21"/>
                    <a:pt x="659" y="22"/>
                    <a:pt x="667" y="19"/>
                  </a:cubicBezTo>
                  <a:cubicBezTo>
                    <a:pt x="668" y="18"/>
                    <a:pt x="670" y="15"/>
                    <a:pt x="670" y="15"/>
                  </a:cubicBezTo>
                  <a:cubicBezTo>
                    <a:pt x="673" y="13"/>
                    <a:pt x="696" y="11"/>
                    <a:pt x="700" y="11"/>
                  </a:cubicBezTo>
                  <a:cubicBezTo>
                    <a:pt x="705" y="11"/>
                    <a:pt x="734" y="13"/>
                    <a:pt x="719" y="9"/>
                  </a:cubicBezTo>
                  <a:cubicBezTo>
                    <a:pt x="736" y="10"/>
                    <a:pt x="751" y="7"/>
                    <a:pt x="762" y="5"/>
                  </a:cubicBezTo>
                  <a:cubicBezTo>
                    <a:pt x="765" y="11"/>
                    <a:pt x="773" y="7"/>
                    <a:pt x="779" y="11"/>
                  </a:cubicBezTo>
                  <a:cubicBezTo>
                    <a:pt x="770" y="11"/>
                    <a:pt x="764" y="9"/>
                    <a:pt x="755" y="10"/>
                  </a:cubicBezTo>
                  <a:cubicBezTo>
                    <a:pt x="771" y="18"/>
                    <a:pt x="802" y="14"/>
                    <a:pt x="818" y="13"/>
                  </a:cubicBezTo>
                  <a:cubicBezTo>
                    <a:pt x="817" y="13"/>
                    <a:pt x="816" y="13"/>
                    <a:pt x="816" y="12"/>
                  </a:cubicBezTo>
                  <a:cubicBezTo>
                    <a:pt x="821" y="13"/>
                    <a:pt x="827" y="17"/>
                    <a:pt x="832" y="14"/>
                  </a:cubicBezTo>
                  <a:cubicBezTo>
                    <a:pt x="831" y="12"/>
                    <a:pt x="826" y="13"/>
                    <a:pt x="825" y="11"/>
                  </a:cubicBezTo>
                  <a:cubicBezTo>
                    <a:pt x="829" y="9"/>
                    <a:pt x="830" y="13"/>
                    <a:pt x="832" y="11"/>
                  </a:cubicBezTo>
                  <a:cubicBezTo>
                    <a:pt x="825" y="8"/>
                    <a:pt x="813" y="9"/>
                    <a:pt x="801" y="8"/>
                  </a:cubicBezTo>
                  <a:cubicBezTo>
                    <a:pt x="800" y="8"/>
                    <a:pt x="799" y="8"/>
                    <a:pt x="799" y="8"/>
                  </a:cubicBezTo>
                  <a:cubicBezTo>
                    <a:pt x="798" y="8"/>
                    <a:pt x="797" y="8"/>
                    <a:pt x="794" y="8"/>
                  </a:cubicBezTo>
                  <a:cubicBezTo>
                    <a:pt x="792" y="8"/>
                    <a:pt x="790" y="8"/>
                    <a:pt x="787" y="8"/>
                  </a:cubicBezTo>
                  <a:cubicBezTo>
                    <a:pt x="789" y="7"/>
                    <a:pt x="793" y="7"/>
                    <a:pt x="795" y="7"/>
                  </a:cubicBezTo>
                  <a:cubicBezTo>
                    <a:pt x="789" y="6"/>
                    <a:pt x="782" y="4"/>
                    <a:pt x="778" y="6"/>
                  </a:cubicBezTo>
                  <a:cubicBezTo>
                    <a:pt x="780" y="7"/>
                    <a:pt x="783" y="5"/>
                    <a:pt x="784" y="7"/>
                  </a:cubicBezTo>
                  <a:cubicBezTo>
                    <a:pt x="778" y="6"/>
                    <a:pt x="770" y="8"/>
                    <a:pt x="765" y="6"/>
                  </a:cubicBezTo>
                  <a:cubicBezTo>
                    <a:pt x="767" y="6"/>
                    <a:pt x="771" y="7"/>
                    <a:pt x="771" y="5"/>
                  </a:cubicBezTo>
                  <a:cubicBezTo>
                    <a:pt x="649" y="0"/>
                    <a:pt x="545" y="20"/>
                    <a:pt x="457" y="52"/>
                  </a:cubicBezTo>
                  <a:cubicBezTo>
                    <a:pt x="469" y="48"/>
                    <a:pt x="483" y="47"/>
                    <a:pt x="493" y="42"/>
                  </a:cubicBezTo>
                  <a:cubicBezTo>
                    <a:pt x="496" y="46"/>
                    <a:pt x="494" y="41"/>
                    <a:pt x="497" y="41"/>
                  </a:cubicBezTo>
                  <a:cubicBezTo>
                    <a:pt x="497" y="41"/>
                    <a:pt x="496" y="43"/>
                    <a:pt x="497" y="43"/>
                  </a:cubicBezTo>
                  <a:cubicBezTo>
                    <a:pt x="498" y="43"/>
                    <a:pt x="499" y="40"/>
                    <a:pt x="501" y="40"/>
                  </a:cubicBezTo>
                  <a:cubicBezTo>
                    <a:pt x="501" y="40"/>
                    <a:pt x="500" y="42"/>
                    <a:pt x="501" y="42"/>
                  </a:cubicBezTo>
                  <a:cubicBezTo>
                    <a:pt x="502" y="42"/>
                    <a:pt x="502" y="39"/>
                    <a:pt x="504" y="39"/>
                  </a:cubicBezTo>
                  <a:cubicBezTo>
                    <a:pt x="504" y="39"/>
                    <a:pt x="505" y="41"/>
                    <a:pt x="506" y="41"/>
                  </a:cubicBezTo>
                  <a:cubicBezTo>
                    <a:pt x="511" y="41"/>
                    <a:pt x="513" y="39"/>
                    <a:pt x="513" y="38"/>
                  </a:cubicBezTo>
                  <a:cubicBezTo>
                    <a:pt x="514" y="40"/>
                    <a:pt x="518" y="39"/>
                    <a:pt x="519" y="40"/>
                  </a:cubicBezTo>
                  <a:cubicBezTo>
                    <a:pt x="516" y="41"/>
                    <a:pt x="513" y="43"/>
                    <a:pt x="511" y="45"/>
                  </a:cubicBezTo>
                  <a:cubicBezTo>
                    <a:pt x="512" y="46"/>
                    <a:pt x="514" y="45"/>
                    <a:pt x="515" y="46"/>
                  </a:cubicBezTo>
                  <a:cubicBezTo>
                    <a:pt x="501" y="51"/>
                    <a:pt x="483" y="57"/>
                    <a:pt x="475" y="64"/>
                  </a:cubicBezTo>
                  <a:cubicBezTo>
                    <a:pt x="478" y="63"/>
                    <a:pt x="482" y="59"/>
                    <a:pt x="483" y="61"/>
                  </a:cubicBezTo>
                  <a:cubicBezTo>
                    <a:pt x="473" y="67"/>
                    <a:pt x="461" y="71"/>
                    <a:pt x="450" y="76"/>
                  </a:cubicBezTo>
                  <a:cubicBezTo>
                    <a:pt x="450" y="75"/>
                    <a:pt x="451" y="74"/>
                    <a:pt x="449" y="74"/>
                  </a:cubicBezTo>
                  <a:cubicBezTo>
                    <a:pt x="445" y="78"/>
                    <a:pt x="434" y="79"/>
                    <a:pt x="435" y="84"/>
                  </a:cubicBezTo>
                  <a:cubicBezTo>
                    <a:pt x="436" y="83"/>
                    <a:pt x="440" y="80"/>
                    <a:pt x="441" y="82"/>
                  </a:cubicBezTo>
                  <a:cubicBezTo>
                    <a:pt x="417" y="96"/>
                    <a:pt x="398" y="111"/>
                    <a:pt x="383" y="132"/>
                  </a:cubicBezTo>
                  <a:cubicBezTo>
                    <a:pt x="403" y="114"/>
                    <a:pt x="424" y="91"/>
                    <a:pt x="450" y="82"/>
                  </a:cubicBezTo>
                  <a:cubicBezTo>
                    <a:pt x="450" y="84"/>
                    <a:pt x="447" y="83"/>
                    <a:pt x="447" y="85"/>
                  </a:cubicBezTo>
                  <a:close/>
                  <a:moveTo>
                    <a:pt x="443" y="81"/>
                  </a:moveTo>
                  <a:cubicBezTo>
                    <a:pt x="442" y="80"/>
                    <a:pt x="445" y="77"/>
                    <a:pt x="449" y="77"/>
                  </a:cubicBezTo>
                  <a:cubicBezTo>
                    <a:pt x="448" y="80"/>
                    <a:pt x="445" y="80"/>
                    <a:pt x="443" y="81"/>
                  </a:cubicBezTo>
                  <a:close/>
                  <a:moveTo>
                    <a:pt x="848" y="11"/>
                  </a:moveTo>
                  <a:cubicBezTo>
                    <a:pt x="843" y="13"/>
                    <a:pt x="839" y="8"/>
                    <a:pt x="834" y="11"/>
                  </a:cubicBezTo>
                  <a:cubicBezTo>
                    <a:pt x="838" y="11"/>
                    <a:pt x="845" y="15"/>
                    <a:pt x="848" y="11"/>
                  </a:cubicBezTo>
                  <a:close/>
                  <a:moveTo>
                    <a:pt x="847" y="17"/>
                  </a:moveTo>
                  <a:cubicBezTo>
                    <a:pt x="855" y="16"/>
                    <a:pt x="861" y="23"/>
                    <a:pt x="869" y="20"/>
                  </a:cubicBezTo>
                  <a:cubicBezTo>
                    <a:pt x="866" y="20"/>
                    <a:pt x="863" y="17"/>
                    <a:pt x="865" y="17"/>
                  </a:cubicBezTo>
                  <a:cubicBezTo>
                    <a:pt x="867" y="17"/>
                    <a:pt x="870" y="18"/>
                    <a:pt x="873" y="18"/>
                  </a:cubicBezTo>
                  <a:cubicBezTo>
                    <a:pt x="872" y="13"/>
                    <a:pt x="877" y="19"/>
                    <a:pt x="878" y="16"/>
                  </a:cubicBezTo>
                  <a:cubicBezTo>
                    <a:pt x="869" y="15"/>
                    <a:pt x="859" y="11"/>
                    <a:pt x="851" y="13"/>
                  </a:cubicBezTo>
                  <a:cubicBezTo>
                    <a:pt x="852" y="13"/>
                    <a:pt x="854" y="13"/>
                    <a:pt x="854" y="15"/>
                  </a:cubicBezTo>
                  <a:cubicBezTo>
                    <a:pt x="851" y="15"/>
                    <a:pt x="848" y="15"/>
                    <a:pt x="847" y="17"/>
                  </a:cubicBezTo>
                  <a:close/>
                  <a:moveTo>
                    <a:pt x="861" y="26"/>
                  </a:moveTo>
                  <a:cubicBezTo>
                    <a:pt x="856" y="26"/>
                    <a:pt x="853" y="22"/>
                    <a:pt x="846" y="22"/>
                  </a:cubicBezTo>
                  <a:cubicBezTo>
                    <a:pt x="850" y="25"/>
                    <a:pt x="858" y="27"/>
                    <a:pt x="861" y="26"/>
                  </a:cubicBezTo>
                  <a:close/>
                  <a:moveTo>
                    <a:pt x="864" y="21"/>
                  </a:moveTo>
                  <a:cubicBezTo>
                    <a:pt x="867" y="24"/>
                    <a:pt x="886" y="28"/>
                    <a:pt x="882" y="24"/>
                  </a:cubicBezTo>
                  <a:cubicBezTo>
                    <a:pt x="885" y="25"/>
                    <a:pt x="895" y="28"/>
                    <a:pt x="890" y="24"/>
                  </a:cubicBezTo>
                  <a:cubicBezTo>
                    <a:pt x="893" y="23"/>
                    <a:pt x="896" y="27"/>
                    <a:pt x="897" y="24"/>
                  </a:cubicBezTo>
                  <a:cubicBezTo>
                    <a:pt x="889" y="23"/>
                    <a:pt x="877" y="17"/>
                    <a:pt x="871" y="21"/>
                  </a:cubicBezTo>
                  <a:cubicBezTo>
                    <a:pt x="876" y="20"/>
                    <a:pt x="879" y="22"/>
                    <a:pt x="882" y="23"/>
                  </a:cubicBezTo>
                  <a:cubicBezTo>
                    <a:pt x="878" y="24"/>
                    <a:pt x="870" y="21"/>
                    <a:pt x="864" y="21"/>
                  </a:cubicBezTo>
                  <a:close/>
                  <a:moveTo>
                    <a:pt x="892" y="20"/>
                  </a:moveTo>
                  <a:cubicBezTo>
                    <a:pt x="894" y="20"/>
                    <a:pt x="895" y="20"/>
                    <a:pt x="896" y="20"/>
                  </a:cubicBezTo>
                  <a:cubicBezTo>
                    <a:pt x="896" y="19"/>
                    <a:pt x="894" y="19"/>
                    <a:pt x="892" y="20"/>
                  </a:cubicBezTo>
                  <a:close/>
                  <a:moveTo>
                    <a:pt x="910" y="26"/>
                  </a:moveTo>
                  <a:cubicBezTo>
                    <a:pt x="909" y="26"/>
                    <a:pt x="904" y="24"/>
                    <a:pt x="906" y="23"/>
                  </a:cubicBezTo>
                  <a:cubicBezTo>
                    <a:pt x="911" y="24"/>
                    <a:pt x="911" y="29"/>
                    <a:pt x="915" y="29"/>
                  </a:cubicBezTo>
                  <a:cubicBezTo>
                    <a:pt x="909" y="30"/>
                    <a:pt x="896" y="23"/>
                    <a:pt x="899" y="28"/>
                  </a:cubicBezTo>
                  <a:cubicBezTo>
                    <a:pt x="896" y="29"/>
                    <a:pt x="892" y="25"/>
                    <a:pt x="890" y="28"/>
                  </a:cubicBezTo>
                  <a:cubicBezTo>
                    <a:pt x="902" y="31"/>
                    <a:pt x="919" y="29"/>
                    <a:pt x="928" y="35"/>
                  </a:cubicBezTo>
                  <a:cubicBezTo>
                    <a:pt x="922" y="35"/>
                    <a:pt x="917" y="32"/>
                    <a:pt x="914" y="32"/>
                  </a:cubicBezTo>
                  <a:cubicBezTo>
                    <a:pt x="904" y="31"/>
                    <a:pt x="920" y="34"/>
                    <a:pt x="920" y="36"/>
                  </a:cubicBezTo>
                  <a:cubicBezTo>
                    <a:pt x="915" y="36"/>
                    <a:pt x="908" y="33"/>
                    <a:pt x="905" y="37"/>
                  </a:cubicBezTo>
                  <a:cubicBezTo>
                    <a:pt x="912" y="42"/>
                    <a:pt x="921" y="42"/>
                    <a:pt x="931" y="42"/>
                  </a:cubicBezTo>
                  <a:cubicBezTo>
                    <a:pt x="930" y="43"/>
                    <a:pt x="929" y="43"/>
                    <a:pt x="930" y="44"/>
                  </a:cubicBezTo>
                  <a:cubicBezTo>
                    <a:pt x="931" y="44"/>
                    <a:pt x="934" y="44"/>
                    <a:pt x="933" y="46"/>
                  </a:cubicBezTo>
                  <a:cubicBezTo>
                    <a:pt x="931" y="45"/>
                    <a:pt x="925" y="42"/>
                    <a:pt x="922" y="45"/>
                  </a:cubicBezTo>
                  <a:cubicBezTo>
                    <a:pt x="949" y="54"/>
                    <a:pt x="975" y="65"/>
                    <a:pt x="1002" y="74"/>
                  </a:cubicBezTo>
                  <a:cubicBezTo>
                    <a:pt x="1002" y="76"/>
                    <a:pt x="1001" y="76"/>
                    <a:pt x="1002" y="77"/>
                  </a:cubicBezTo>
                  <a:cubicBezTo>
                    <a:pt x="1004" y="79"/>
                    <a:pt x="1010" y="78"/>
                    <a:pt x="1011" y="81"/>
                  </a:cubicBezTo>
                  <a:cubicBezTo>
                    <a:pt x="1009" y="81"/>
                    <a:pt x="1006" y="81"/>
                    <a:pt x="1005" y="80"/>
                  </a:cubicBezTo>
                  <a:cubicBezTo>
                    <a:pt x="1017" y="89"/>
                    <a:pt x="1028" y="103"/>
                    <a:pt x="1046" y="103"/>
                  </a:cubicBezTo>
                  <a:cubicBezTo>
                    <a:pt x="1048" y="108"/>
                    <a:pt x="1049" y="112"/>
                    <a:pt x="1055" y="114"/>
                  </a:cubicBezTo>
                  <a:cubicBezTo>
                    <a:pt x="1060" y="103"/>
                    <a:pt x="1074" y="110"/>
                    <a:pt x="1083" y="111"/>
                  </a:cubicBezTo>
                  <a:cubicBezTo>
                    <a:pt x="1082" y="110"/>
                    <a:pt x="1079" y="110"/>
                    <a:pt x="1079" y="107"/>
                  </a:cubicBezTo>
                  <a:cubicBezTo>
                    <a:pt x="1082" y="108"/>
                    <a:pt x="1095" y="115"/>
                    <a:pt x="1092" y="111"/>
                  </a:cubicBezTo>
                  <a:cubicBezTo>
                    <a:pt x="1099" y="114"/>
                    <a:pt x="1102" y="116"/>
                    <a:pt x="1106" y="111"/>
                  </a:cubicBezTo>
                  <a:cubicBezTo>
                    <a:pt x="1103" y="110"/>
                    <a:pt x="1098" y="107"/>
                    <a:pt x="1099" y="106"/>
                  </a:cubicBezTo>
                  <a:cubicBezTo>
                    <a:pt x="1109" y="110"/>
                    <a:pt x="1122" y="117"/>
                    <a:pt x="1128" y="117"/>
                  </a:cubicBezTo>
                  <a:cubicBezTo>
                    <a:pt x="1127" y="114"/>
                    <a:pt x="1128" y="114"/>
                    <a:pt x="1128" y="111"/>
                  </a:cubicBezTo>
                  <a:cubicBezTo>
                    <a:pt x="1126" y="107"/>
                    <a:pt x="1120" y="105"/>
                    <a:pt x="1117" y="101"/>
                  </a:cubicBezTo>
                  <a:cubicBezTo>
                    <a:pt x="1115" y="100"/>
                    <a:pt x="1118" y="99"/>
                    <a:pt x="1117" y="97"/>
                  </a:cubicBezTo>
                  <a:cubicBezTo>
                    <a:pt x="1114" y="92"/>
                    <a:pt x="1100" y="91"/>
                    <a:pt x="1106" y="88"/>
                  </a:cubicBezTo>
                  <a:cubicBezTo>
                    <a:pt x="1085" y="79"/>
                    <a:pt x="1063" y="65"/>
                    <a:pt x="1039" y="62"/>
                  </a:cubicBezTo>
                  <a:cubicBezTo>
                    <a:pt x="1041" y="63"/>
                    <a:pt x="1043" y="62"/>
                    <a:pt x="1045" y="66"/>
                  </a:cubicBezTo>
                  <a:cubicBezTo>
                    <a:pt x="1039" y="64"/>
                    <a:pt x="1038" y="66"/>
                    <a:pt x="1037" y="63"/>
                  </a:cubicBezTo>
                  <a:cubicBezTo>
                    <a:pt x="1034" y="65"/>
                    <a:pt x="1027" y="63"/>
                    <a:pt x="1029" y="60"/>
                  </a:cubicBezTo>
                  <a:cubicBezTo>
                    <a:pt x="1026" y="58"/>
                    <a:pt x="1020" y="61"/>
                    <a:pt x="1021" y="61"/>
                  </a:cubicBezTo>
                  <a:cubicBezTo>
                    <a:pt x="1000" y="62"/>
                    <a:pt x="984" y="46"/>
                    <a:pt x="962" y="50"/>
                  </a:cubicBezTo>
                  <a:cubicBezTo>
                    <a:pt x="969" y="52"/>
                    <a:pt x="975" y="55"/>
                    <a:pt x="979" y="59"/>
                  </a:cubicBezTo>
                  <a:cubicBezTo>
                    <a:pt x="977" y="60"/>
                    <a:pt x="975" y="57"/>
                    <a:pt x="975" y="59"/>
                  </a:cubicBezTo>
                  <a:cubicBezTo>
                    <a:pt x="977" y="62"/>
                    <a:pt x="982" y="63"/>
                    <a:pt x="984" y="66"/>
                  </a:cubicBezTo>
                  <a:cubicBezTo>
                    <a:pt x="973" y="61"/>
                    <a:pt x="966" y="52"/>
                    <a:pt x="953" y="48"/>
                  </a:cubicBezTo>
                  <a:cubicBezTo>
                    <a:pt x="954" y="48"/>
                    <a:pt x="957" y="49"/>
                    <a:pt x="956" y="46"/>
                  </a:cubicBezTo>
                  <a:cubicBezTo>
                    <a:pt x="947" y="44"/>
                    <a:pt x="947" y="39"/>
                    <a:pt x="937" y="37"/>
                  </a:cubicBezTo>
                  <a:cubicBezTo>
                    <a:pt x="938" y="37"/>
                    <a:pt x="939" y="37"/>
                    <a:pt x="939" y="36"/>
                  </a:cubicBezTo>
                  <a:cubicBezTo>
                    <a:pt x="935" y="34"/>
                    <a:pt x="929" y="34"/>
                    <a:pt x="925" y="31"/>
                  </a:cubicBezTo>
                  <a:cubicBezTo>
                    <a:pt x="929" y="32"/>
                    <a:pt x="930" y="32"/>
                    <a:pt x="933" y="30"/>
                  </a:cubicBezTo>
                  <a:cubicBezTo>
                    <a:pt x="933" y="31"/>
                    <a:pt x="932" y="31"/>
                    <a:pt x="932" y="33"/>
                  </a:cubicBezTo>
                  <a:cubicBezTo>
                    <a:pt x="950" y="35"/>
                    <a:pt x="965" y="38"/>
                    <a:pt x="978" y="41"/>
                  </a:cubicBezTo>
                  <a:cubicBezTo>
                    <a:pt x="969" y="36"/>
                    <a:pt x="953" y="31"/>
                    <a:pt x="943" y="29"/>
                  </a:cubicBezTo>
                  <a:cubicBezTo>
                    <a:pt x="929" y="27"/>
                    <a:pt x="912" y="23"/>
                    <a:pt x="896" y="20"/>
                  </a:cubicBezTo>
                  <a:cubicBezTo>
                    <a:pt x="897" y="21"/>
                    <a:pt x="897" y="21"/>
                    <a:pt x="897" y="21"/>
                  </a:cubicBezTo>
                  <a:cubicBezTo>
                    <a:pt x="895" y="21"/>
                    <a:pt x="891" y="18"/>
                    <a:pt x="889" y="21"/>
                  </a:cubicBezTo>
                  <a:cubicBezTo>
                    <a:pt x="895" y="23"/>
                    <a:pt x="904" y="28"/>
                    <a:pt x="910" y="26"/>
                  </a:cubicBezTo>
                  <a:close/>
                  <a:moveTo>
                    <a:pt x="1120" y="112"/>
                  </a:moveTo>
                  <a:cubicBezTo>
                    <a:pt x="1120" y="112"/>
                    <a:pt x="1120" y="112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21" y="113"/>
                    <a:pt x="1122" y="113"/>
                    <a:pt x="1120" y="112"/>
                  </a:cubicBezTo>
                  <a:cubicBezTo>
                    <a:pt x="1120" y="112"/>
                    <a:pt x="1120" y="112"/>
                    <a:pt x="1120" y="112"/>
                  </a:cubicBezTo>
                  <a:cubicBezTo>
                    <a:pt x="1117" y="112"/>
                    <a:pt x="1115" y="111"/>
                    <a:pt x="1114" y="110"/>
                  </a:cubicBezTo>
                  <a:cubicBezTo>
                    <a:pt x="1113" y="108"/>
                    <a:pt x="1117" y="110"/>
                    <a:pt x="1120" y="112"/>
                  </a:cubicBezTo>
                  <a:close/>
                  <a:moveTo>
                    <a:pt x="934" y="43"/>
                  </a:moveTo>
                  <a:cubicBezTo>
                    <a:pt x="934" y="43"/>
                    <a:pt x="932" y="43"/>
                    <a:pt x="931" y="43"/>
                  </a:cubicBezTo>
                  <a:cubicBezTo>
                    <a:pt x="932" y="43"/>
                    <a:pt x="933" y="43"/>
                    <a:pt x="934" y="43"/>
                  </a:cubicBezTo>
                  <a:close/>
                  <a:moveTo>
                    <a:pt x="1166" y="131"/>
                  </a:moveTo>
                  <a:cubicBezTo>
                    <a:pt x="1169" y="135"/>
                    <a:pt x="1181" y="151"/>
                    <a:pt x="1194" y="149"/>
                  </a:cubicBezTo>
                  <a:cubicBezTo>
                    <a:pt x="1187" y="136"/>
                    <a:pt x="1174" y="134"/>
                    <a:pt x="1164" y="126"/>
                  </a:cubicBezTo>
                  <a:cubicBezTo>
                    <a:pt x="1164" y="127"/>
                    <a:pt x="1163" y="128"/>
                    <a:pt x="1162" y="128"/>
                  </a:cubicBezTo>
                  <a:cubicBezTo>
                    <a:pt x="1161" y="125"/>
                    <a:pt x="1159" y="123"/>
                    <a:pt x="1155" y="123"/>
                  </a:cubicBezTo>
                  <a:cubicBezTo>
                    <a:pt x="1156" y="128"/>
                    <a:pt x="1163" y="127"/>
                    <a:pt x="1166" y="131"/>
                  </a:cubicBezTo>
                  <a:close/>
                  <a:moveTo>
                    <a:pt x="1590" y="798"/>
                  </a:moveTo>
                  <a:cubicBezTo>
                    <a:pt x="1580" y="646"/>
                    <a:pt x="1530" y="521"/>
                    <a:pt x="1470" y="422"/>
                  </a:cubicBezTo>
                  <a:cubicBezTo>
                    <a:pt x="1474" y="431"/>
                    <a:pt x="1478" y="441"/>
                    <a:pt x="1475" y="450"/>
                  </a:cubicBezTo>
                  <a:cubicBezTo>
                    <a:pt x="1483" y="471"/>
                    <a:pt x="1504" y="492"/>
                    <a:pt x="1505" y="520"/>
                  </a:cubicBezTo>
                  <a:cubicBezTo>
                    <a:pt x="1505" y="530"/>
                    <a:pt x="1511" y="538"/>
                    <a:pt x="1512" y="548"/>
                  </a:cubicBezTo>
                  <a:cubicBezTo>
                    <a:pt x="1512" y="550"/>
                    <a:pt x="1510" y="552"/>
                    <a:pt x="1510" y="554"/>
                  </a:cubicBezTo>
                  <a:cubicBezTo>
                    <a:pt x="1510" y="560"/>
                    <a:pt x="1515" y="567"/>
                    <a:pt x="1512" y="573"/>
                  </a:cubicBezTo>
                  <a:cubicBezTo>
                    <a:pt x="1502" y="569"/>
                    <a:pt x="1507" y="550"/>
                    <a:pt x="1495" y="549"/>
                  </a:cubicBezTo>
                  <a:cubicBezTo>
                    <a:pt x="1495" y="549"/>
                    <a:pt x="1494" y="550"/>
                    <a:pt x="1493" y="549"/>
                  </a:cubicBezTo>
                  <a:cubicBezTo>
                    <a:pt x="1492" y="567"/>
                    <a:pt x="1489" y="584"/>
                    <a:pt x="1481" y="599"/>
                  </a:cubicBezTo>
                  <a:cubicBezTo>
                    <a:pt x="1477" y="599"/>
                    <a:pt x="1476" y="599"/>
                    <a:pt x="1472" y="597"/>
                  </a:cubicBezTo>
                  <a:cubicBezTo>
                    <a:pt x="1472" y="601"/>
                    <a:pt x="1469" y="597"/>
                    <a:pt x="1467" y="599"/>
                  </a:cubicBezTo>
                  <a:cubicBezTo>
                    <a:pt x="1467" y="605"/>
                    <a:pt x="1466" y="608"/>
                    <a:pt x="1461" y="610"/>
                  </a:cubicBezTo>
                  <a:cubicBezTo>
                    <a:pt x="1448" y="605"/>
                    <a:pt x="1447" y="581"/>
                    <a:pt x="1434" y="573"/>
                  </a:cubicBezTo>
                  <a:cubicBezTo>
                    <a:pt x="1434" y="561"/>
                    <a:pt x="1427" y="556"/>
                    <a:pt x="1423" y="548"/>
                  </a:cubicBezTo>
                  <a:cubicBezTo>
                    <a:pt x="1428" y="552"/>
                    <a:pt x="1426" y="545"/>
                    <a:pt x="1431" y="545"/>
                  </a:cubicBezTo>
                  <a:cubicBezTo>
                    <a:pt x="1434" y="546"/>
                    <a:pt x="1435" y="548"/>
                    <a:pt x="1438" y="549"/>
                  </a:cubicBezTo>
                  <a:cubicBezTo>
                    <a:pt x="1446" y="547"/>
                    <a:pt x="1438" y="536"/>
                    <a:pt x="1443" y="532"/>
                  </a:cubicBezTo>
                  <a:cubicBezTo>
                    <a:pt x="1447" y="532"/>
                    <a:pt x="1445" y="538"/>
                    <a:pt x="1450" y="537"/>
                  </a:cubicBezTo>
                  <a:cubicBezTo>
                    <a:pt x="1455" y="530"/>
                    <a:pt x="1452" y="515"/>
                    <a:pt x="1448" y="506"/>
                  </a:cubicBezTo>
                  <a:cubicBezTo>
                    <a:pt x="1448" y="502"/>
                    <a:pt x="1451" y="499"/>
                    <a:pt x="1448" y="496"/>
                  </a:cubicBezTo>
                  <a:cubicBezTo>
                    <a:pt x="1445" y="495"/>
                    <a:pt x="1447" y="499"/>
                    <a:pt x="1444" y="498"/>
                  </a:cubicBezTo>
                  <a:cubicBezTo>
                    <a:pt x="1444" y="496"/>
                    <a:pt x="1442" y="495"/>
                    <a:pt x="1442" y="493"/>
                  </a:cubicBezTo>
                  <a:cubicBezTo>
                    <a:pt x="1444" y="493"/>
                    <a:pt x="1444" y="490"/>
                    <a:pt x="1443" y="487"/>
                  </a:cubicBezTo>
                  <a:cubicBezTo>
                    <a:pt x="1441" y="487"/>
                    <a:pt x="1441" y="488"/>
                    <a:pt x="1440" y="489"/>
                  </a:cubicBezTo>
                  <a:cubicBezTo>
                    <a:pt x="1443" y="484"/>
                    <a:pt x="1437" y="482"/>
                    <a:pt x="1435" y="477"/>
                  </a:cubicBezTo>
                  <a:cubicBezTo>
                    <a:pt x="1438" y="478"/>
                    <a:pt x="1440" y="479"/>
                    <a:pt x="1441" y="477"/>
                  </a:cubicBezTo>
                  <a:cubicBezTo>
                    <a:pt x="1439" y="475"/>
                    <a:pt x="1434" y="475"/>
                    <a:pt x="1432" y="476"/>
                  </a:cubicBezTo>
                  <a:cubicBezTo>
                    <a:pt x="1435" y="474"/>
                    <a:pt x="1432" y="470"/>
                    <a:pt x="1433" y="466"/>
                  </a:cubicBezTo>
                  <a:cubicBezTo>
                    <a:pt x="1434" y="466"/>
                    <a:pt x="1435" y="467"/>
                    <a:pt x="1436" y="468"/>
                  </a:cubicBezTo>
                  <a:cubicBezTo>
                    <a:pt x="1437" y="466"/>
                    <a:pt x="1434" y="465"/>
                    <a:pt x="1436" y="464"/>
                  </a:cubicBezTo>
                  <a:cubicBezTo>
                    <a:pt x="1440" y="465"/>
                    <a:pt x="1440" y="470"/>
                    <a:pt x="1443" y="471"/>
                  </a:cubicBezTo>
                  <a:cubicBezTo>
                    <a:pt x="1444" y="468"/>
                    <a:pt x="1440" y="465"/>
                    <a:pt x="1443" y="463"/>
                  </a:cubicBezTo>
                  <a:cubicBezTo>
                    <a:pt x="1450" y="475"/>
                    <a:pt x="1448" y="490"/>
                    <a:pt x="1458" y="498"/>
                  </a:cubicBezTo>
                  <a:cubicBezTo>
                    <a:pt x="1458" y="494"/>
                    <a:pt x="1455" y="488"/>
                    <a:pt x="1458" y="485"/>
                  </a:cubicBezTo>
                  <a:cubicBezTo>
                    <a:pt x="1460" y="489"/>
                    <a:pt x="1457" y="499"/>
                    <a:pt x="1461" y="501"/>
                  </a:cubicBezTo>
                  <a:cubicBezTo>
                    <a:pt x="1461" y="499"/>
                    <a:pt x="1461" y="498"/>
                    <a:pt x="1462" y="498"/>
                  </a:cubicBezTo>
                  <a:cubicBezTo>
                    <a:pt x="1463" y="503"/>
                    <a:pt x="1466" y="506"/>
                    <a:pt x="1468" y="510"/>
                  </a:cubicBezTo>
                  <a:cubicBezTo>
                    <a:pt x="1470" y="500"/>
                    <a:pt x="1465" y="491"/>
                    <a:pt x="1458" y="484"/>
                  </a:cubicBezTo>
                  <a:cubicBezTo>
                    <a:pt x="1457" y="475"/>
                    <a:pt x="1455" y="468"/>
                    <a:pt x="1453" y="461"/>
                  </a:cubicBezTo>
                  <a:cubicBezTo>
                    <a:pt x="1449" y="451"/>
                    <a:pt x="1441" y="446"/>
                    <a:pt x="1436" y="436"/>
                  </a:cubicBezTo>
                  <a:cubicBezTo>
                    <a:pt x="1428" y="418"/>
                    <a:pt x="1427" y="394"/>
                    <a:pt x="1413" y="381"/>
                  </a:cubicBezTo>
                  <a:cubicBezTo>
                    <a:pt x="1414" y="381"/>
                    <a:pt x="1415" y="381"/>
                    <a:pt x="1415" y="381"/>
                  </a:cubicBezTo>
                  <a:cubicBezTo>
                    <a:pt x="1414" y="377"/>
                    <a:pt x="1407" y="375"/>
                    <a:pt x="1410" y="372"/>
                  </a:cubicBezTo>
                  <a:cubicBezTo>
                    <a:pt x="1433" y="390"/>
                    <a:pt x="1438" y="426"/>
                    <a:pt x="1453" y="453"/>
                  </a:cubicBezTo>
                  <a:cubicBezTo>
                    <a:pt x="1452" y="450"/>
                    <a:pt x="1451" y="447"/>
                    <a:pt x="1450" y="443"/>
                  </a:cubicBezTo>
                  <a:cubicBezTo>
                    <a:pt x="1458" y="450"/>
                    <a:pt x="1460" y="467"/>
                    <a:pt x="1472" y="467"/>
                  </a:cubicBezTo>
                  <a:cubicBezTo>
                    <a:pt x="1474" y="470"/>
                    <a:pt x="1475" y="475"/>
                    <a:pt x="1479" y="477"/>
                  </a:cubicBezTo>
                  <a:cubicBezTo>
                    <a:pt x="1476" y="468"/>
                    <a:pt x="1475" y="458"/>
                    <a:pt x="1469" y="452"/>
                  </a:cubicBezTo>
                  <a:cubicBezTo>
                    <a:pt x="1468" y="455"/>
                    <a:pt x="1471" y="459"/>
                    <a:pt x="1467" y="462"/>
                  </a:cubicBezTo>
                  <a:cubicBezTo>
                    <a:pt x="1459" y="453"/>
                    <a:pt x="1454" y="441"/>
                    <a:pt x="1449" y="429"/>
                  </a:cubicBezTo>
                  <a:cubicBezTo>
                    <a:pt x="1440" y="408"/>
                    <a:pt x="1430" y="386"/>
                    <a:pt x="1420" y="369"/>
                  </a:cubicBezTo>
                  <a:cubicBezTo>
                    <a:pt x="1423" y="369"/>
                    <a:pt x="1425" y="371"/>
                    <a:pt x="1428" y="372"/>
                  </a:cubicBezTo>
                  <a:cubicBezTo>
                    <a:pt x="1426" y="367"/>
                    <a:pt x="1423" y="364"/>
                    <a:pt x="1422" y="358"/>
                  </a:cubicBezTo>
                  <a:cubicBezTo>
                    <a:pt x="1427" y="362"/>
                    <a:pt x="1429" y="368"/>
                    <a:pt x="1434" y="372"/>
                  </a:cubicBezTo>
                  <a:cubicBezTo>
                    <a:pt x="1435" y="372"/>
                    <a:pt x="1436" y="372"/>
                    <a:pt x="1437" y="372"/>
                  </a:cubicBezTo>
                  <a:cubicBezTo>
                    <a:pt x="1444" y="380"/>
                    <a:pt x="1450" y="388"/>
                    <a:pt x="1455" y="397"/>
                  </a:cubicBezTo>
                  <a:cubicBezTo>
                    <a:pt x="1460" y="401"/>
                    <a:pt x="1454" y="393"/>
                    <a:pt x="1454" y="392"/>
                  </a:cubicBezTo>
                  <a:cubicBezTo>
                    <a:pt x="1441" y="371"/>
                    <a:pt x="1423" y="347"/>
                    <a:pt x="1408" y="331"/>
                  </a:cubicBezTo>
                  <a:cubicBezTo>
                    <a:pt x="1408" y="332"/>
                    <a:pt x="1408" y="333"/>
                    <a:pt x="1408" y="333"/>
                  </a:cubicBezTo>
                  <a:cubicBezTo>
                    <a:pt x="1390" y="316"/>
                    <a:pt x="1376" y="291"/>
                    <a:pt x="1359" y="278"/>
                  </a:cubicBezTo>
                  <a:cubicBezTo>
                    <a:pt x="1365" y="284"/>
                    <a:pt x="1360" y="283"/>
                    <a:pt x="1362" y="287"/>
                  </a:cubicBezTo>
                  <a:cubicBezTo>
                    <a:pt x="1358" y="286"/>
                    <a:pt x="1355" y="284"/>
                    <a:pt x="1351" y="280"/>
                  </a:cubicBezTo>
                  <a:cubicBezTo>
                    <a:pt x="1346" y="286"/>
                    <a:pt x="1340" y="271"/>
                    <a:pt x="1334" y="276"/>
                  </a:cubicBezTo>
                  <a:cubicBezTo>
                    <a:pt x="1334" y="277"/>
                    <a:pt x="1333" y="278"/>
                    <a:pt x="1334" y="281"/>
                  </a:cubicBezTo>
                  <a:cubicBezTo>
                    <a:pt x="1321" y="273"/>
                    <a:pt x="1310" y="253"/>
                    <a:pt x="1296" y="256"/>
                  </a:cubicBezTo>
                  <a:cubicBezTo>
                    <a:pt x="1301" y="263"/>
                    <a:pt x="1316" y="267"/>
                    <a:pt x="1323" y="274"/>
                  </a:cubicBezTo>
                  <a:cubicBezTo>
                    <a:pt x="1328" y="279"/>
                    <a:pt x="1333" y="288"/>
                    <a:pt x="1329" y="289"/>
                  </a:cubicBezTo>
                  <a:cubicBezTo>
                    <a:pt x="1331" y="292"/>
                    <a:pt x="1333" y="295"/>
                    <a:pt x="1335" y="298"/>
                  </a:cubicBezTo>
                  <a:cubicBezTo>
                    <a:pt x="1331" y="296"/>
                    <a:pt x="1331" y="300"/>
                    <a:pt x="1325" y="299"/>
                  </a:cubicBezTo>
                  <a:cubicBezTo>
                    <a:pt x="1324" y="304"/>
                    <a:pt x="1328" y="305"/>
                    <a:pt x="1328" y="309"/>
                  </a:cubicBezTo>
                  <a:cubicBezTo>
                    <a:pt x="1323" y="307"/>
                    <a:pt x="1324" y="303"/>
                    <a:pt x="1319" y="307"/>
                  </a:cubicBezTo>
                  <a:cubicBezTo>
                    <a:pt x="1312" y="299"/>
                    <a:pt x="1306" y="291"/>
                    <a:pt x="1294" y="287"/>
                  </a:cubicBezTo>
                  <a:cubicBezTo>
                    <a:pt x="1294" y="292"/>
                    <a:pt x="1301" y="294"/>
                    <a:pt x="1298" y="297"/>
                  </a:cubicBezTo>
                  <a:cubicBezTo>
                    <a:pt x="1289" y="293"/>
                    <a:pt x="1278" y="265"/>
                    <a:pt x="1272" y="286"/>
                  </a:cubicBezTo>
                  <a:cubicBezTo>
                    <a:pt x="1267" y="286"/>
                    <a:pt x="1264" y="283"/>
                    <a:pt x="1263" y="279"/>
                  </a:cubicBezTo>
                  <a:cubicBezTo>
                    <a:pt x="1264" y="279"/>
                    <a:pt x="1265" y="278"/>
                    <a:pt x="1265" y="276"/>
                  </a:cubicBezTo>
                  <a:cubicBezTo>
                    <a:pt x="1268" y="276"/>
                    <a:pt x="1271" y="275"/>
                    <a:pt x="1273" y="274"/>
                  </a:cubicBezTo>
                  <a:cubicBezTo>
                    <a:pt x="1273" y="264"/>
                    <a:pt x="1264" y="260"/>
                    <a:pt x="1258" y="256"/>
                  </a:cubicBezTo>
                  <a:cubicBezTo>
                    <a:pt x="1250" y="250"/>
                    <a:pt x="1245" y="243"/>
                    <a:pt x="1238" y="241"/>
                  </a:cubicBezTo>
                  <a:cubicBezTo>
                    <a:pt x="1226" y="239"/>
                    <a:pt x="1216" y="238"/>
                    <a:pt x="1216" y="228"/>
                  </a:cubicBezTo>
                  <a:cubicBezTo>
                    <a:pt x="1225" y="229"/>
                    <a:pt x="1231" y="237"/>
                    <a:pt x="1240" y="238"/>
                  </a:cubicBezTo>
                  <a:cubicBezTo>
                    <a:pt x="1241" y="239"/>
                    <a:pt x="1244" y="237"/>
                    <a:pt x="1245" y="237"/>
                  </a:cubicBezTo>
                  <a:cubicBezTo>
                    <a:pt x="1252" y="239"/>
                    <a:pt x="1264" y="247"/>
                    <a:pt x="1268" y="252"/>
                  </a:cubicBezTo>
                  <a:cubicBezTo>
                    <a:pt x="1275" y="259"/>
                    <a:pt x="1278" y="268"/>
                    <a:pt x="1290" y="267"/>
                  </a:cubicBezTo>
                  <a:cubicBezTo>
                    <a:pt x="1297" y="274"/>
                    <a:pt x="1305" y="279"/>
                    <a:pt x="1313" y="284"/>
                  </a:cubicBezTo>
                  <a:cubicBezTo>
                    <a:pt x="1313" y="282"/>
                    <a:pt x="1312" y="281"/>
                    <a:pt x="1314" y="281"/>
                  </a:cubicBezTo>
                  <a:cubicBezTo>
                    <a:pt x="1317" y="281"/>
                    <a:pt x="1317" y="284"/>
                    <a:pt x="1320" y="285"/>
                  </a:cubicBezTo>
                  <a:cubicBezTo>
                    <a:pt x="1320" y="277"/>
                    <a:pt x="1312" y="275"/>
                    <a:pt x="1308" y="271"/>
                  </a:cubicBezTo>
                  <a:cubicBezTo>
                    <a:pt x="1299" y="263"/>
                    <a:pt x="1291" y="253"/>
                    <a:pt x="1282" y="244"/>
                  </a:cubicBezTo>
                  <a:cubicBezTo>
                    <a:pt x="1286" y="244"/>
                    <a:pt x="1287" y="246"/>
                    <a:pt x="1291" y="246"/>
                  </a:cubicBezTo>
                  <a:cubicBezTo>
                    <a:pt x="1282" y="228"/>
                    <a:pt x="1262" y="223"/>
                    <a:pt x="1250" y="213"/>
                  </a:cubicBezTo>
                  <a:cubicBezTo>
                    <a:pt x="1247" y="216"/>
                    <a:pt x="1241" y="210"/>
                    <a:pt x="1236" y="210"/>
                  </a:cubicBezTo>
                  <a:cubicBezTo>
                    <a:pt x="1236" y="211"/>
                    <a:pt x="1236" y="212"/>
                    <a:pt x="1235" y="213"/>
                  </a:cubicBezTo>
                  <a:cubicBezTo>
                    <a:pt x="1216" y="207"/>
                    <a:pt x="1193" y="197"/>
                    <a:pt x="1177" y="196"/>
                  </a:cubicBezTo>
                  <a:cubicBezTo>
                    <a:pt x="1178" y="197"/>
                    <a:pt x="1178" y="199"/>
                    <a:pt x="1180" y="200"/>
                  </a:cubicBezTo>
                  <a:cubicBezTo>
                    <a:pt x="1174" y="199"/>
                    <a:pt x="1171" y="200"/>
                    <a:pt x="1164" y="201"/>
                  </a:cubicBezTo>
                  <a:cubicBezTo>
                    <a:pt x="1167" y="203"/>
                    <a:pt x="1170" y="203"/>
                    <a:pt x="1170" y="206"/>
                  </a:cubicBezTo>
                  <a:cubicBezTo>
                    <a:pt x="1167" y="206"/>
                    <a:pt x="1165" y="204"/>
                    <a:pt x="1163" y="203"/>
                  </a:cubicBezTo>
                  <a:cubicBezTo>
                    <a:pt x="1164" y="207"/>
                    <a:pt x="1166" y="210"/>
                    <a:pt x="1168" y="213"/>
                  </a:cubicBezTo>
                  <a:cubicBezTo>
                    <a:pt x="1169" y="215"/>
                    <a:pt x="1175" y="213"/>
                    <a:pt x="1174" y="216"/>
                  </a:cubicBezTo>
                  <a:cubicBezTo>
                    <a:pt x="1174" y="220"/>
                    <a:pt x="1170" y="214"/>
                    <a:pt x="1170" y="217"/>
                  </a:cubicBezTo>
                  <a:cubicBezTo>
                    <a:pt x="1171" y="221"/>
                    <a:pt x="1176" y="221"/>
                    <a:pt x="1177" y="226"/>
                  </a:cubicBezTo>
                  <a:cubicBezTo>
                    <a:pt x="1176" y="227"/>
                    <a:pt x="1175" y="228"/>
                    <a:pt x="1175" y="231"/>
                  </a:cubicBezTo>
                  <a:cubicBezTo>
                    <a:pt x="1182" y="241"/>
                    <a:pt x="1182" y="258"/>
                    <a:pt x="1200" y="257"/>
                  </a:cubicBezTo>
                  <a:cubicBezTo>
                    <a:pt x="1203" y="249"/>
                    <a:pt x="1200" y="245"/>
                    <a:pt x="1198" y="238"/>
                  </a:cubicBezTo>
                  <a:cubicBezTo>
                    <a:pt x="1204" y="241"/>
                    <a:pt x="1201" y="245"/>
                    <a:pt x="1205" y="250"/>
                  </a:cubicBezTo>
                  <a:cubicBezTo>
                    <a:pt x="1209" y="256"/>
                    <a:pt x="1218" y="257"/>
                    <a:pt x="1220" y="262"/>
                  </a:cubicBezTo>
                  <a:cubicBezTo>
                    <a:pt x="1221" y="263"/>
                    <a:pt x="1220" y="269"/>
                    <a:pt x="1219" y="270"/>
                  </a:cubicBezTo>
                  <a:cubicBezTo>
                    <a:pt x="1215" y="268"/>
                    <a:pt x="1218" y="260"/>
                    <a:pt x="1210" y="261"/>
                  </a:cubicBezTo>
                  <a:cubicBezTo>
                    <a:pt x="1208" y="261"/>
                    <a:pt x="1214" y="267"/>
                    <a:pt x="1211" y="270"/>
                  </a:cubicBezTo>
                  <a:cubicBezTo>
                    <a:pt x="1206" y="264"/>
                    <a:pt x="1200" y="259"/>
                    <a:pt x="1190" y="258"/>
                  </a:cubicBezTo>
                  <a:cubicBezTo>
                    <a:pt x="1188" y="261"/>
                    <a:pt x="1194" y="262"/>
                    <a:pt x="1191" y="263"/>
                  </a:cubicBezTo>
                  <a:cubicBezTo>
                    <a:pt x="1184" y="257"/>
                    <a:pt x="1177" y="251"/>
                    <a:pt x="1170" y="244"/>
                  </a:cubicBezTo>
                  <a:cubicBezTo>
                    <a:pt x="1165" y="248"/>
                    <a:pt x="1170" y="251"/>
                    <a:pt x="1172" y="255"/>
                  </a:cubicBezTo>
                  <a:cubicBezTo>
                    <a:pt x="1176" y="255"/>
                    <a:pt x="1176" y="253"/>
                    <a:pt x="1179" y="255"/>
                  </a:cubicBezTo>
                  <a:cubicBezTo>
                    <a:pt x="1181" y="258"/>
                    <a:pt x="1182" y="261"/>
                    <a:pt x="1179" y="262"/>
                  </a:cubicBezTo>
                  <a:cubicBezTo>
                    <a:pt x="1171" y="255"/>
                    <a:pt x="1162" y="257"/>
                    <a:pt x="1152" y="256"/>
                  </a:cubicBezTo>
                  <a:cubicBezTo>
                    <a:pt x="1150" y="258"/>
                    <a:pt x="1159" y="261"/>
                    <a:pt x="1157" y="262"/>
                  </a:cubicBezTo>
                  <a:cubicBezTo>
                    <a:pt x="1152" y="261"/>
                    <a:pt x="1146" y="264"/>
                    <a:pt x="1140" y="261"/>
                  </a:cubicBezTo>
                  <a:cubicBezTo>
                    <a:pt x="1139" y="265"/>
                    <a:pt x="1145" y="266"/>
                    <a:pt x="1143" y="267"/>
                  </a:cubicBezTo>
                  <a:cubicBezTo>
                    <a:pt x="1133" y="266"/>
                    <a:pt x="1138" y="255"/>
                    <a:pt x="1132" y="252"/>
                  </a:cubicBezTo>
                  <a:cubicBezTo>
                    <a:pt x="1129" y="253"/>
                    <a:pt x="1133" y="257"/>
                    <a:pt x="1133" y="259"/>
                  </a:cubicBezTo>
                  <a:cubicBezTo>
                    <a:pt x="1130" y="258"/>
                    <a:pt x="1130" y="262"/>
                    <a:pt x="1126" y="261"/>
                  </a:cubicBezTo>
                  <a:cubicBezTo>
                    <a:pt x="1127" y="269"/>
                    <a:pt x="1123" y="271"/>
                    <a:pt x="1122" y="277"/>
                  </a:cubicBezTo>
                  <a:cubicBezTo>
                    <a:pt x="1118" y="275"/>
                    <a:pt x="1119" y="271"/>
                    <a:pt x="1120" y="266"/>
                  </a:cubicBezTo>
                  <a:cubicBezTo>
                    <a:pt x="1117" y="263"/>
                    <a:pt x="1113" y="260"/>
                    <a:pt x="1112" y="254"/>
                  </a:cubicBezTo>
                  <a:cubicBezTo>
                    <a:pt x="1104" y="252"/>
                    <a:pt x="1101" y="246"/>
                    <a:pt x="1095" y="243"/>
                  </a:cubicBezTo>
                  <a:cubicBezTo>
                    <a:pt x="1093" y="245"/>
                    <a:pt x="1090" y="246"/>
                    <a:pt x="1090" y="249"/>
                  </a:cubicBezTo>
                  <a:cubicBezTo>
                    <a:pt x="1091" y="252"/>
                    <a:pt x="1096" y="254"/>
                    <a:pt x="1098" y="258"/>
                  </a:cubicBezTo>
                  <a:cubicBezTo>
                    <a:pt x="1102" y="262"/>
                    <a:pt x="1110" y="277"/>
                    <a:pt x="1110" y="278"/>
                  </a:cubicBezTo>
                  <a:cubicBezTo>
                    <a:pt x="1110" y="278"/>
                    <a:pt x="1108" y="281"/>
                    <a:pt x="1108" y="282"/>
                  </a:cubicBezTo>
                  <a:cubicBezTo>
                    <a:pt x="1112" y="289"/>
                    <a:pt x="1121" y="292"/>
                    <a:pt x="1130" y="295"/>
                  </a:cubicBezTo>
                  <a:cubicBezTo>
                    <a:pt x="1127" y="296"/>
                    <a:pt x="1126" y="298"/>
                    <a:pt x="1122" y="299"/>
                  </a:cubicBezTo>
                  <a:cubicBezTo>
                    <a:pt x="1113" y="294"/>
                    <a:pt x="1110" y="284"/>
                    <a:pt x="1100" y="279"/>
                  </a:cubicBezTo>
                  <a:cubicBezTo>
                    <a:pt x="1111" y="273"/>
                    <a:pt x="1093" y="268"/>
                    <a:pt x="1097" y="258"/>
                  </a:cubicBezTo>
                  <a:cubicBezTo>
                    <a:pt x="1092" y="254"/>
                    <a:pt x="1086" y="253"/>
                    <a:pt x="1083" y="248"/>
                  </a:cubicBezTo>
                  <a:cubicBezTo>
                    <a:pt x="1083" y="255"/>
                    <a:pt x="1091" y="254"/>
                    <a:pt x="1090" y="261"/>
                  </a:cubicBezTo>
                  <a:cubicBezTo>
                    <a:pt x="1087" y="260"/>
                    <a:pt x="1088" y="255"/>
                    <a:pt x="1083" y="255"/>
                  </a:cubicBezTo>
                  <a:cubicBezTo>
                    <a:pt x="1083" y="256"/>
                    <a:pt x="1083" y="258"/>
                    <a:pt x="1082" y="258"/>
                  </a:cubicBezTo>
                  <a:cubicBezTo>
                    <a:pt x="1081" y="256"/>
                    <a:pt x="1079" y="253"/>
                    <a:pt x="1077" y="255"/>
                  </a:cubicBezTo>
                  <a:cubicBezTo>
                    <a:pt x="1074" y="256"/>
                    <a:pt x="1076" y="262"/>
                    <a:pt x="1072" y="262"/>
                  </a:cubicBezTo>
                  <a:cubicBezTo>
                    <a:pt x="1068" y="259"/>
                    <a:pt x="1072" y="258"/>
                    <a:pt x="1074" y="255"/>
                  </a:cubicBezTo>
                  <a:cubicBezTo>
                    <a:pt x="1071" y="253"/>
                    <a:pt x="1071" y="249"/>
                    <a:pt x="1069" y="247"/>
                  </a:cubicBezTo>
                  <a:cubicBezTo>
                    <a:pt x="1063" y="246"/>
                    <a:pt x="1061" y="249"/>
                    <a:pt x="1055" y="249"/>
                  </a:cubicBezTo>
                  <a:cubicBezTo>
                    <a:pt x="1051" y="239"/>
                    <a:pt x="1038" y="237"/>
                    <a:pt x="1026" y="236"/>
                  </a:cubicBezTo>
                  <a:cubicBezTo>
                    <a:pt x="1023" y="237"/>
                    <a:pt x="1028" y="239"/>
                    <a:pt x="1026" y="239"/>
                  </a:cubicBezTo>
                  <a:cubicBezTo>
                    <a:pt x="1020" y="239"/>
                    <a:pt x="1017" y="235"/>
                    <a:pt x="1013" y="236"/>
                  </a:cubicBezTo>
                  <a:cubicBezTo>
                    <a:pt x="1013" y="230"/>
                    <a:pt x="1006" y="229"/>
                    <a:pt x="1002" y="231"/>
                  </a:cubicBezTo>
                  <a:cubicBezTo>
                    <a:pt x="1005" y="236"/>
                    <a:pt x="999" y="234"/>
                    <a:pt x="1000" y="238"/>
                  </a:cubicBezTo>
                  <a:cubicBezTo>
                    <a:pt x="991" y="236"/>
                    <a:pt x="981" y="240"/>
                    <a:pt x="984" y="250"/>
                  </a:cubicBezTo>
                  <a:cubicBezTo>
                    <a:pt x="991" y="254"/>
                    <a:pt x="999" y="258"/>
                    <a:pt x="1005" y="263"/>
                  </a:cubicBezTo>
                  <a:cubicBezTo>
                    <a:pt x="1002" y="262"/>
                    <a:pt x="997" y="262"/>
                    <a:pt x="993" y="261"/>
                  </a:cubicBezTo>
                  <a:cubicBezTo>
                    <a:pt x="993" y="260"/>
                    <a:pt x="994" y="259"/>
                    <a:pt x="994" y="258"/>
                  </a:cubicBezTo>
                  <a:cubicBezTo>
                    <a:pt x="989" y="258"/>
                    <a:pt x="988" y="250"/>
                    <a:pt x="984" y="255"/>
                  </a:cubicBezTo>
                  <a:cubicBezTo>
                    <a:pt x="985" y="258"/>
                    <a:pt x="990" y="255"/>
                    <a:pt x="989" y="260"/>
                  </a:cubicBezTo>
                  <a:cubicBezTo>
                    <a:pt x="985" y="261"/>
                    <a:pt x="986" y="257"/>
                    <a:pt x="983" y="258"/>
                  </a:cubicBezTo>
                  <a:cubicBezTo>
                    <a:pt x="981" y="264"/>
                    <a:pt x="972" y="258"/>
                    <a:pt x="967" y="261"/>
                  </a:cubicBezTo>
                  <a:cubicBezTo>
                    <a:pt x="967" y="263"/>
                    <a:pt x="968" y="264"/>
                    <a:pt x="967" y="264"/>
                  </a:cubicBezTo>
                  <a:cubicBezTo>
                    <a:pt x="963" y="266"/>
                    <a:pt x="957" y="265"/>
                    <a:pt x="954" y="266"/>
                  </a:cubicBezTo>
                  <a:cubicBezTo>
                    <a:pt x="951" y="264"/>
                    <a:pt x="955" y="262"/>
                    <a:pt x="953" y="260"/>
                  </a:cubicBezTo>
                  <a:cubicBezTo>
                    <a:pt x="944" y="262"/>
                    <a:pt x="929" y="262"/>
                    <a:pt x="933" y="273"/>
                  </a:cubicBezTo>
                  <a:cubicBezTo>
                    <a:pt x="926" y="273"/>
                    <a:pt x="926" y="279"/>
                    <a:pt x="919" y="280"/>
                  </a:cubicBezTo>
                  <a:cubicBezTo>
                    <a:pt x="919" y="277"/>
                    <a:pt x="921" y="275"/>
                    <a:pt x="920" y="271"/>
                  </a:cubicBezTo>
                  <a:cubicBezTo>
                    <a:pt x="913" y="278"/>
                    <a:pt x="908" y="270"/>
                    <a:pt x="900" y="274"/>
                  </a:cubicBezTo>
                  <a:cubicBezTo>
                    <a:pt x="899" y="270"/>
                    <a:pt x="896" y="273"/>
                    <a:pt x="894" y="271"/>
                  </a:cubicBezTo>
                  <a:cubicBezTo>
                    <a:pt x="894" y="267"/>
                    <a:pt x="900" y="270"/>
                    <a:pt x="900" y="265"/>
                  </a:cubicBezTo>
                  <a:cubicBezTo>
                    <a:pt x="898" y="266"/>
                    <a:pt x="897" y="265"/>
                    <a:pt x="897" y="262"/>
                  </a:cubicBezTo>
                  <a:cubicBezTo>
                    <a:pt x="877" y="261"/>
                    <a:pt x="862" y="264"/>
                    <a:pt x="841" y="269"/>
                  </a:cubicBezTo>
                  <a:cubicBezTo>
                    <a:pt x="839" y="264"/>
                    <a:pt x="826" y="263"/>
                    <a:pt x="818" y="264"/>
                  </a:cubicBezTo>
                  <a:cubicBezTo>
                    <a:pt x="814" y="265"/>
                    <a:pt x="811" y="270"/>
                    <a:pt x="808" y="270"/>
                  </a:cubicBezTo>
                  <a:cubicBezTo>
                    <a:pt x="803" y="271"/>
                    <a:pt x="801" y="268"/>
                    <a:pt x="800" y="267"/>
                  </a:cubicBezTo>
                  <a:cubicBezTo>
                    <a:pt x="794" y="264"/>
                    <a:pt x="786" y="267"/>
                    <a:pt x="780" y="264"/>
                  </a:cubicBezTo>
                  <a:cubicBezTo>
                    <a:pt x="780" y="263"/>
                    <a:pt x="780" y="261"/>
                    <a:pt x="781" y="261"/>
                  </a:cubicBezTo>
                  <a:cubicBezTo>
                    <a:pt x="778" y="261"/>
                    <a:pt x="776" y="261"/>
                    <a:pt x="773" y="261"/>
                  </a:cubicBezTo>
                  <a:cubicBezTo>
                    <a:pt x="772" y="262"/>
                    <a:pt x="776" y="264"/>
                    <a:pt x="773" y="264"/>
                  </a:cubicBezTo>
                  <a:cubicBezTo>
                    <a:pt x="768" y="261"/>
                    <a:pt x="763" y="268"/>
                    <a:pt x="760" y="263"/>
                  </a:cubicBezTo>
                  <a:cubicBezTo>
                    <a:pt x="763" y="261"/>
                    <a:pt x="772" y="263"/>
                    <a:pt x="772" y="257"/>
                  </a:cubicBezTo>
                  <a:cubicBezTo>
                    <a:pt x="761" y="259"/>
                    <a:pt x="757" y="254"/>
                    <a:pt x="749" y="253"/>
                  </a:cubicBezTo>
                  <a:cubicBezTo>
                    <a:pt x="724" y="248"/>
                    <a:pt x="694" y="251"/>
                    <a:pt x="675" y="254"/>
                  </a:cubicBezTo>
                  <a:cubicBezTo>
                    <a:pt x="679" y="253"/>
                    <a:pt x="684" y="253"/>
                    <a:pt x="686" y="250"/>
                  </a:cubicBezTo>
                  <a:cubicBezTo>
                    <a:pt x="677" y="249"/>
                    <a:pt x="661" y="244"/>
                    <a:pt x="654" y="250"/>
                  </a:cubicBezTo>
                  <a:cubicBezTo>
                    <a:pt x="657" y="250"/>
                    <a:pt x="657" y="251"/>
                    <a:pt x="657" y="254"/>
                  </a:cubicBezTo>
                  <a:cubicBezTo>
                    <a:pt x="651" y="255"/>
                    <a:pt x="647" y="257"/>
                    <a:pt x="643" y="261"/>
                  </a:cubicBezTo>
                  <a:cubicBezTo>
                    <a:pt x="651" y="263"/>
                    <a:pt x="671" y="256"/>
                    <a:pt x="678" y="264"/>
                  </a:cubicBezTo>
                  <a:cubicBezTo>
                    <a:pt x="683" y="264"/>
                    <a:pt x="689" y="261"/>
                    <a:pt x="692" y="262"/>
                  </a:cubicBezTo>
                  <a:cubicBezTo>
                    <a:pt x="690" y="266"/>
                    <a:pt x="681" y="263"/>
                    <a:pt x="679" y="267"/>
                  </a:cubicBezTo>
                  <a:cubicBezTo>
                    <a:pt x="679" y="271"/>
                    <a:pt x="682" y="272"/>
                    <a:pt x="685" y="274"/>
                  </a:cubicBezTo>
                  <a:cubicBezTo>
                    <a:pt x="675" y="274"/>
                    <a:pt x="655" y="274"/>
                    <a:pt x="649" y="281"/>
                  </a:cubicBezTo>
                  <a:cubicBezTo>
                    <a:pt x="653" y="282"/>
                    <a:pt x="659" y="283"/>
                    <a:pt x="661" y="284"/>
                  </a:cubicBezTo>
                  <a:cubicBezTo>
                    <a:pt x="658" y="287"/>
                    <a:pt x="660" y="293"/>
                    <a:pt x="664" y="293"/>
                  </a:cubicBezTo>
                  <a:cubicBezTo>
                    <a:pt x="659" y="299"/>
                    <a:pt x="663" y="303"/>
                    <a:pt x="658" y="308"/>
                  </a:cubicBezTo>
                  <a:cubicBezTo>
                    <a:pt x="666" y="307"/>
                    <a:pt x="672" y="306"/>
                    <a:pt x="676" y="311"/>
                  </a:cubicBezTo>
                  <a:cubicBezTo>
                    <a:pt x="674" y="312"/>
                    <a:pt x="675" y="315"/>
                    <a:pt x="674" y="315"/>
                  </a:cubicBezTo>
                  <a:cubicBezTo>
                    <a:pt x="678" y="316"/>
                    <a:pt x="679" y="313"/>
                    <a:pt x="683" y="312"/>
                  </a:cubicBezTo>
                  <a:cubicBezTo>
                    <a:pt x="684" y="316"/>
                    <a:pt x="680" y="315"/>
                    <a:pt x="681" y="318"/>
                  </a:cubicBezTo>
                  <a:cubicBezTo>
                    <a:pt x="685" y="317"/>
                    <a:pt x="685" y="318"/>
                    <a:pt x="688" y="320"/>
                  </a:cubicBezTo>
                  <a:cubicBezTo>
                    <a:pt x="681" y="322"/>
                    <a:pt x="679" y="329"/>
                    <a:pt x="674" y="333"/>
                  </a:cubicBezTo>
                  <a:cubicBezTo>
                    <a:pt x="670" y="334"/>
                    <a:pt x="670" y="330"/>
                    <a:pt x="666" y="331"/>
                  </a:cubicBezTo>
                  <a:cubicBezTo>
                    <a:pt x="661" y="337"/>
                    <a:pt x="648" y="335"/>
                    <a:pt x="644" y="342"/>
                  </a:cubicBezTo>
                  <a:cubicBezTo>
                    <a:pt x="646" y="343"/>
                    <a:pt x="648" y="339"/>
                    <a:pt x="649" y="342"/>
                  </a:cubicBezTo>
                  <a:cubicBezTo>
                    <a:pt x="647" y="349"/>
                    <a:pt x="635" y="346"/>
                    <a:pt x="632" y="353"/>
                  </a:cubicBezTo>
                  <a:cubicBezTo>
                    <a:pt x="633" y="355"/>
                    <a:pt x="638" y="353"/>
                    <a:pt x="637" y="357"/>
                  </a:cubicBezTo>
                  <a:cubicBezTo>
                    <a:pt x="635" y="361"/>
                    <a:pt x="629" y="361"/>
                    <a:pt x="626" y="363"/>
                  </a:cubicBezTo>
                  <a:cubicBezTo>
                    <a:pt x="626" y="366"/>
                    <a:pt x="629" y="365"/>
                    <a:pt x="628" y="369"/>
                  </a:cubicBezTo>
                  <a:cubicBezTo>
                    <a:pt x="623" y="373"/>
                    <a:pt x="618" y="377"/>
                    <a:pt x="617" y="384"/>
                  </a:cubicBezTo>
                  <a:cubicBezTo>
                    <a:pt x="630" y="383"/>
                    <a:pt x="647" y="374"/>
                    <a:pt x="659" y="368"/>
                  </a:cubicBezTo>
                  <a:cubicBezTo>
                    <a:pt x="669" y="363"/>
                    <a:pt x="681" y="360"/>
                    <a:pt x="690" y="354"/>
                  </a:cubicBezTo>
                  <a:cubicBezTo>
                    <a:pt x="690" y="348"/>
                    <a:pt x="694" y="346"/>
                    <a:pt x="696" y="342"/>
                  </a:cubicBezTo>
                  <a:cubicBezTo>
                    <a:pt x="697" y="338"/>
                    <a:pt x="694" y="338"/>
                    <a:pt x="694" y="334"/>
                  </a:cubicBezTo>
                  <a:cubicBezTo>
                    <a:pt x="700" y="329"/>
                    <a:pt x="701" y="318"/>
                    <a:pt x="703" y="311"/>
                  </a:cubicBezTo>
                  <a:cubicBezTo>
                    <a:pt x="709" y="311"/>
                    <a:pt x="713" y="307"/>
                    <a:pt x="715" y="303"/>
                  </a:cubicBezTo>
                  <a:cubicBezTo>
                    <a:pt x="716" y="305"/>
                    <a:pt x="720" y="304"/>
                    <a:pt x="721" y="306"/>
                  </a:cubicBezTo>
                  <a:cubicBezTo>
                    <a:pt x="719" y="308"/>
                    <a:pt x="713" y="308"/>
                    <a:pt x="711" y="311"/>
                  </a:cubicBezTo>
                  <a:cubicBezTo>
                    <a:pt x="716" y="312"/>
                    <a:pt x="712" y="317"/>
                    <a:pt x="713" y="321"/>
                  </a:cubicBezTo>
                  <a:cubicBezTo>
                    <a:pt x="721" y="320"/>
                    <a:pt x="730" y="311"/>
                    <a:pt x="739" y="319"/>
                  </a:cubicBezTo>
                  <a:cubicBezTo>
                    <a:pt x="735" y="323"/>
                    <a:pt x="737" y="334"/>
                    <a:pt x="731" y="336"/>
                  </a:cubicBezTo>
                  <a:cubicBezTo>
                    <a:pt x="730" y="334"/>
                    <a:pt x="724" y="336"/>
                    <a:pt x="724" y="337"/>
                  </a:cubicBezTo>
                  <a:cubicBezTo>
                    <a:pt x="728" y="342"/>
                    <a:pt x="735" y="343"/>
                    <a:pt x="741" y="346"/>
                  </a:cubicBezTo>
                  <a:cubicBezTo>
                    <a:pt x="744" y="344"/>
                    <a:pt x="742" y="343"/>
                    <a:pt x="743" y="341"/>
                  </a:cubicBezTo>
                  <a:cubicBezTo>
                    <a:pt x="746" y="344"/>
                    <a:pt x="757" y="339"/>
                    <a:pt x="758" y="347"/>
                  </a:cubicBezTo>
                  <a:cubicBezTo>
                    <a:pt x="762" y="346"/>
                    <a:pt x="769" y="350"/>
                    <a:pt x="772" y="351"/>
                  </a:cubicBezTo>
                  <a:cubicBezTo>
                    <a:pt x="778" y="352"/>
                    <a:pt x="787" y="349"/>
                    <a:pt x="790" y="355"/>
                  </a:cubicBezTo>
                  <a:cubicBezTo>
                    <a:pt x="794" y="360"/>
                    <a:pt x="788" y="377"/>
                    <a:pt x="789" y="386"/>
                  </a:cubicBezTo>
                  <a:cubicBezTo>
                    <a:pt x="790" y="391"/>
                    <a:pt x="794" y="391"/>
                    <a:pt x="793" y="397"/>
                  </a:cubicBezTo>
                  <a:cubicBezTo>
                    <a:pt x="789" y="397"/>
                    <a:pt x="784" y="397"/>
                    <a:pt x="781" y="396"/>
                  </a:cubicBezTo>
                  <a:cubicBezTo>
                    <a:pt x="778" y="397"/>
                    <a:pt x="777" y="400"/>
                    <a:pt x="775" y="402"/>
                  </a:cubicBezTo>
                  <a:cubicBezTo>
                    <a:pt x="772" y="398"/>
                    <a:pt x="769" y="401"/>
                    <a:pt x="766" y="403"/>
                  </a:cubicBezTo>
                  <a:cubicBezTo>
                    <a:pt x="766" y="400"/>
                    <a:pt x="763" y="398"/>
                    <a:pt x="765" y="396"/>
                  </a:cubicBezTo>
                  <a:cubicBezTo>
                    <a:pt x="753" y="391"/>
                    <a:pt x="738" y="403"/>
                    <a:pt x="730" y="405"/>
                  </a:cubicBezTo>
                  <a:cubicBezTo>
                    <a:pt x="737" y="401"/>
                    <a:pt x="737" y="394"/>
                    <a:pt x="742" y="389"/>
                  </a:cubicBezTo>
                  <a:cubicBezTo>
                    <a:pt x="733" y="390"/>
                    <a:pt x="723" y="401"/>
                    <a:pt x="716" y="405"/>
                  </a:cubicBezTo>
                  <a:cubicBezTo>
                    <a:pt x="710" y="409"/>
                    <a:pt x="701" y="412"/>
                    <a:pt x="694" y="416"/>
                  </a:cubicBezTo>
                  <a:cubicBezTo>
                    <a:pt x="691" y="418"/>
                    <a:pt x="687" y="420"/>
                    <a:pt x="684" y="422"/>
                  </a:cubicBezTo>
                  <a:cubicBezTo>
                    <a:pt x="681" y="423"/>
                    <a:pt x="676" y="424"/>
                    <a:pt x="675" y="428"/>
                  </a:cubicBezTo>
                  <a:cubicBezTo>
                    <a:pt x="678" y="427"/>
                    <a:pt x="685" y="424"/>
                    <a:pt x="688" y="427"/>
                  </a:cubicBezTo>
                  <a:cubicBezTo>
                    <a:pt x="682" y="431"/>
                    <a:pt x="682" y="435"/>
                    <a:pt x="676" y="439"/>
                  </a:cubicBezTo>
                  <a:cubicBezTo>
                    <a:pt x="669" y="444"/>
                    <a:pt x="656" y="442"/>
                    <a:pt x="654" y="450"/>
                  </a:cubicBezTo>
                  <a:cubicBezTo>
                    <a:pt x="658" y="449"/>
                    <a:pt x="661" y="447"/>
                    <a:pt x="666" y="448"/>
                  </a:cubicBezTo>
                  <a:cubicBezTo>
                    <a:pt x="666" y="450"/>
                    <a:pt x="665" y="452"/>
                    <a:pt x="664" y="453"/>
                  </a:cubicBezTo>
                  <a:cubicBezTo>
                    <a:pt x="686" y="441"/>
                    <a:pt x="703" y="418"/>
                    <a:pt x="726" y="409"/>
                  </a:cubicBezTo>
                  <a:cubicBezTo>
                    <a:pt x="722" y="423"/>
                    <a:pt x="708" y="427"/>
                    <a:pt x="701" y="437"/>
                  </a:cubicBezTo>
                  <a:cubicBezTo>
                    <a:pt x="703" y="447"/>
                    <a:pt x="696" y="454"/>
                    <a:pt x="694" y="460"/>
                  </a:cubicBezTo>
                  <a:cubicBezTo>
                    <a:pt x="692" y="468"/>
                    <a:pt x="695" y="478"/>
                    <a:pt x="694" y="482"/>
                  </a:cubicBezTo>
                  <a:cubicBezTo>
                    <a:pt x="694" y="485"/>
                    <a:pt x="692" y="488"/>
                    <a:pt x="692" y="491"/>
                  </a:cubicBezTo>
                  <a:cubicBezTo>
                    <a:pt x="695" y="504"/>
                    <a:pt x="708" y="497"/>
                    <a:pt x="717" y="499"/>
                  </a:cubicBezTo>
                  <a:cubicBezTo>
                    <a:pt x="713" y="504"/>
                    <a:pt x="718" y="508"/>
                    <a:pt x="719" y="513"/>
                  </a:cubicBezTo>
                  <a:cubicBezTo>
                    <a:pt x="719" y="517"/>
                    <a:pt x="715" y="518"/>
                    <a:pt x="714" y="521"/>
                  </a:cubicBezTo>
                  <a:cubicBezTo>
                    <a:pt x="716" y="526"/>
                    <a:pt x="716" y="534"/>
                    <a:pt x="722" y="536"/>
                  </a:cubicBezTo>
                  <a:cubicBezTo>
                    <a:pt x="721" y="538"/>
                    <a:pt x="718" y="540"/>
                    <a:pt x="717" y="543"/>
                  </a:cubicBezTo>
                  <a:cubicBezTo>
                    <a:pt x="704" y="544"/>
                    <a:pt x="693" y="556"/>
                    <a:pt x="680" y="561"/>
                  </a:cubicBezTo>
                  <a:cubicBezTo>
                    <a:pt x="679" y="567"/>
                    <a:pt x="673" y="568"/>
                    <a:pt x="672" y="574"/>
                  </a:cubicBezTo>
                  <a:cubicBezTo>
                    <a:pt x="680" y="578"/>
                    <a:pt x="686" y="584"/>
                    <a:pt x="692" y="589"/>
                  </a:cubicBezTo>
                  <a:cubicBezTo>
                    <a:pt x="695" y="584"/>
                    <a:pt x="703" y="582"/>
                    <a:pt x="699" y="574"/>
                  </a:cubicBezTo>
                  <a:cubicBezTo>
                    <a:pt x="705" y="572"/>
                    <a:pt x="711" y="569"/>
                    <a:pt x="714" y="564"/>
                  </a:cubicBezTo>
                  <a:cubicBezTo>
                    <a:pt x="711" y="564"/>
                    <a:pt x="709" y="564"/>
                    <a:pt x="709" y="562"/>
                  </a:cubicBezTo>
                  <a:cubicBezTo>
                    <a:pt x="715" y="558"/>
                    <a:pt x="724" y="557"/>
                    <a:pt x="731" y="560"/>
                  </a:cubicBezTo>
                  <a:cubicBezTo>
                    <a:pt x="737" y="557"/>
                    <a:pt x="736" y="547"/>
                    <a:pt x="741" y="543"/>
                  </a:cubicBezTo>
                  <a:cubicBezTo>
                    <a:pt x="745" y="544"/>
                    <a:pt x="749" y="544"/>
                    <a:pt x="752" y="541"/>
                  </a:cubicBezTo>
                  <a:cubicBezTo>
                    <a:pt x="762" y="543"/>
                    <a:pt x="763" y="554"/>
                    <a:pt x="772" y="558"/>
                  </a:cubicBezTo>
                  <a:cubicBezTo>
                    <a:pt x="773" y="555"/>
                    <a:pt x="770" y="555"/>
                    <a:pt x="771" y="552"/>
                  </a:cubicBezTo>
                  <a:cubicBezTo>
                    <a:pt x="779" y="551"/>
                    <a:pt x="776" y="546"/>
                    <a:pt x="774" y="541"/>
                  </a:cubicBezTo>
                  <a:cubicBezTo>
                    <a:pt x="781" y="529"/>
                    <a:pt x="787" y="545"/>
                    <a:pt x="793" y="549"/>
                  </a:cubicBezTo>
                  <a:cubicBezTo>
                    <a:pt x="794" y="553"/>
                    <a:pt x="792" y="554"/>
                    <a:pt x="792" y="557"/>
                  </a:cubicBezTo>
                  <a:cubicBezTo>
                    <a:pt x="796" y="559"/>
                    <a:pt x="800" y="559"/>
                    <a:pt x="803" y="560"/>
                  </a:cubicBezTo>
                  <a:cubicBezTo>
                    <a:pt x="804" y="569"/>
                    <a:pt x="794" y="570"/>
                    <a:pt x="787" y="567"/>
                  </a:cubicBezTo>
                  <a:cubicBezTo>
                    <a:pt x="783" y="570"/>
                    <a:pt x="783" y="577"/>
                    <a:pt x="775" y="576"/>
                  </a:cubicBezTo>
                  <a:cubicBezTo>
                    <a:pt x="772" y="563"/>
                    <a:pt x="760" y="570"/>
                    <a:pt x="749" y="567"/>
                  </a:cubicBezTo>
                  <a:cubicBezTo>
                    <a:pt x="749" y="569"/>
                    <a:pt x="747" y="571"/>
                    <a:pt x="747" y="573"/>
                  </a:cubicBezTo>
                  <a:cubicBezTo>
                    <a:pt x="752" y="574"/>
                    <a:pt x="756" y="576"/>
                    <a:pt x="759" y="579"/>
                  </a:cubicBezTo>
                  <a:cubicBezTo>
                    <a:pt x="759" y="582"/>
                    <a:pt x="758" y="583"/>
                    <a:pt x="758" y="585"/>
                  </a:cubicBezTo>
                  <a:cubicBezTo>
                    <a:pt x="763" y="587"/>
                    <a:pt x="763" y="593"/>
                    <a:pt x="765" y="597"/>
                  </a:cubicBezTo>
                  <a:cubicBezTo>
                    <a:pt x="751" y="601"/>
                    <a:pt x="739" y="606"/>
                    <a:pt x="732" y="617"/>
                  </a:cubicBezTo>
                  <a:cubicBezTo>
                    <a:pt x="727" y="617"/>
                    <a:pt x="722" y="620"/>
                    <a:pt x="719" y="624"/>
                  </a:cubicBezTo>
                  <a:cubicBezTo>
                    <a:pt x="723" y="624"/>
                    <a:pt x="726" y="624"/>
                    <a:pt x="727" y="626"/>
                  </a:cubicBezTo>
                  <a:cubicBezTo>
                    <a:pt x="723" y="629"/>
                    <a:pt x="713" y="627"/>
                    <a:pt x="713" y="633"/>
                  </a:cubicBezTo>
                  <a:cubicBezTo>
                    <a:pt x="715" y="635"/>
                    <a:pt x="720" y="635"/>
                    <a:pt x="719" y="640"/>
                  </a:cubicBezTo>
                  <a:cubicBezTo>
                    <a:pt x="712" y="640"/>
                    <a:pt x="706" y="632"/>
                    <a:pt x="700" y="637"/>
                  </a:cubicBezTo>
                  <a:cubicBezTo>
                    <a:pt x="699" y="641"/>
                    <a:pt x="702" y="642"/>
                    <a:pt x="703" y="645"/>
                  </a:cubicBezTo>
                  <a:cubicBezTo>
                    <a:pt x="702" y="646"/>
                    <a:pt x="699" y="645"/>
                    <a:pt x="699" y="648"/>
                  </a:cubicBezTo>
                  <a:cubicBezTo>
                    <a:pt x="704" y="655"/>
                    <a:pt x="708" y="662"/>
                    <a:pt x="710" y="669"/>
                  </a:cubicBezTo>
                  <a:cubicBezTo>
                    <a:pt x="707" y="670"/>
                    <a:pt x="707" y="672"/>
                    <a:pt x="706" y="674"/>
                  </a:cubicBezTo>
                  <a:cubicBezTo>
                    <a:pt x="707" y="676"/>
                    <a:pt x="709" y="677"/>
                    <a:pt x="710" y="680"/>
                  </a:cubicBezTo>
                  <a:cubicBezTo>
                    <a:pt x="705" y="689"/>
                    <a:pt x="714" y="699"/>
                    <a:pt x="717" y="706"/>
                  </a:cubicBezTo>
                  <a:cubicBezTo>
                    <a:pt x="717" y="708"/>
                    <a:pt x="715" y="708"/>
                    <a:pt x="715" y="711"/>
                  </a:cubicBezTo>
                  <a:cubicBezTo>
                    <a:pt x="721" y="722"/>
                    <a:pt x="730" y="728"/>
                    <a:pt x="745" y="729"/>
                  </a:cubicBezTo>
                  <a:cubicBezTo>
                    <a:pt x="746" y="732"/>
                    <a:pt x="748" y="734"/>
                    <a:pt x="750" y="736"/>
                  </a:cubicBezTo>
                  <a:cubicBezTo>
                    <a:pt x="755" y="737"/>
                    <a:pt x="754" y="732"/>
                    <a:pt x="758" y="732"/>
                  </a:cubicBezTo>
                  <a:cubicBezTo>
                    <a:pt x="758" y="735"/>
                    <a:pt x="758" y="738"/>
                    <a:pt x="757" y="740"/>
                  </a:cubicBezTo>
                  <a:cubicBezTo>
                    <a:pt x="762" y="747"/>
                    <a:pt x="776" y="746"/>
                    <a:pt x="782" y="753"/>
                  </a:cubicBezTo>
                  <a:cubicBezTo>
                    <a:pt x="784" y="757"/>
                    <a:pt x="779" y="762"/>
                    <a:pt x="782" y="766"/>
                  </a:cubicBezTo>
                  <a:cubicBezTo>
                    <a:pt x="787" y="767"/>
                    <a:pt x="787" y="764"/>
                    <a:pt x="791" y="764"/>
                  </a:cubicBezTo>
                  <a:cubicBezTo>
                    <a:pt x="789" y="745"/>
                    <a:pt x="819" y="751"/>
                    <a:pt x="815" y="764"/>
                  </a:cubicBezTo>
                  <a:cubicBezTo>
                    <a:pt x="823" y="767"/>
                    <a:pt x="830" y="773"/>
                    <a:pt x="830" y="780"/>
                  </a:cubicBezTo>
                  <a:cubicBezTo>
                    <a:pt x="829" y="792"/>
                    <a:pt x="810" y="795"/>
                    <a:pt x="808" y="806"/>
                  </a:cubicBezTo>
                  <a:cubicBezTo>
                    <a:pt x="796" y="809"/>
                    <a:pt x="786" y="814"/>
                    <a:pt x="777" y="820"/>
                  </a:cubicBezTo>
                  <a:cubicBezTo>
                    <a:pt x="779" y="826"/>
                    <a:pt x="771" y="828"/>
                    <a:pt x="769" y="833"/>
                  </a:cubicBezTo>
                  <a:cubicBezTo>
                    <a:pt x="768" y="836"/>
                    <a:pt x="769" y="839"/>
                    <a:pt x="768" y="842"/>
                  </a:cubicBezTo>
                  <a:cubicBezTo>
                    <a:pt x="767" y="845"/>
                    <a:pt x="764" y="847"/>
                    <a:pt x="763" y="850"/>
                  </a:cubicBezTo>
                  <a:cubicBezTo>
                    <a:pt x="760" y="869"/>
                    <a:pt x="776" y="876"/>
                    <a:pt x="790" y="882"/>
                  </a:cubicBezTo>
                  <a:cubicBezTo>
                    <a:pt x="790" y="885"/>
                    <a:pt x="788" y="885"/>
                    <a:pt x="787" y="887"/>
                  </a:cubicBezTo>
                  <a:cubicBezTo>
                    <a:pt x="789" y="890"/>
                    <a:pt x="794" y="888"/>
                    <a:pt x="795" y="891"/>
                  </a:cubicBezTo>
                  <a:cubicBezTo>
                    <a:pt x="794" y="897"/>
                    <a:pt x="803" y="903"/>
                    <a:pt x="807" y="903"/>
                  </a:cubicBezTo>
                  <a:cubicBezTo>
                    <a:pt x="815" y="902"/>
                    <a:pt x="815" y="885"/>
                    <a:pt x="821" y="882"/>
                  </a:cubicBezTo>
                  <a:cubicBezTo>
                    <a:pt x="826" y="881"/>
                    <a:pt x="832" y="880"/>
                    <a:pt x="837" y="877"/>
                  </a:cubicBezTo>
                  <a:cubicBezTo>
                    <a:pt x="839" y="875"/>
                    <a:pt x="836" y="870"/>
                    <a:pt x="840" y="869"/>
                  </a:cubicBezTo>
                  <a:cubicBezTo>
                    <a:pt x="843" y="868"/>
                    <a:pt x="844" y="870"/>
                    <a:pt x="846" y="870"/>
                  </a:cubicBezTo>
                  <a:cubicBezTo>
                    <a:pt x="849" y="868"/>
                    <a:pt x="848" y="862"/>
                    <a:pt x="853" y="861"/>
                  </a:cubicBezTo>
                  <a:cubicBezTo>
                    <a:pt x="857" y="862"/>
                    <a:pt x="859" y="866"/>
                    <a:pt x="864" y="865"/>
                  </a:cubicBezTo>
                  <a:cubicBezTo>
                    <a:pt x="866" y="863"/>
                    <a:pt x="865" y="857"/>
                    <a:pt x="868" y="856"/>
                  </a:cubicBezTo>
                  <a:cubicBezTo>
                    <a:pt x="872" y="855"/>
                    <a:pt x="875" y="856"/>
                    <a:pt x="876" y="859"/>
                  </a:cubicBezTo>
                  <a:cubicBezTo>
                    <a:pt x="873" y="869"/>
                    <a:pt x="874" y="883"/>
                    <a:pt x="879" y="890"/>
                  </a:cubicBezTo>
                  <a:cubicBezTo>
                    <a:pt x="874" y="893"/>
                    <a:pt x="877" y="903"/>
                    <a:pt x="872" y="906"/>
                  </a:cubicBezTo>
                  <a:cubicBezTo>
                    <a:pt x="871" y="904"/>
                    <a:pt x="868" y="904"/>
                    <a:pt x="865" y="904"/>
                  </a:cubicBezTo>
                  <a:cubicBezTo>
                    <a:pt x="865" y="912"/>
                    <a:pt x="858" y="912"/>
                    <a:pt x="857" y="918"/>
                  </a:cubicBezTo>
                  <a:cubicBezTo>
                    <a:pt x="857" y="920"/>
                    <a:pt x="860" y="920"/>
                    <a:pt x="859" y="923"/>
                  </a:cubicBezTo>
                  <a:cubicBezTo>
                    <a:pt x="857" y="926"/>
                    <a:pt x="857" y="920"/>
                    <a:pt x="854" y="921"/>
                  </a:cubicBezTo>
                  <a:cubicBezTo>
                    <a:pt x="853" y="924"/>
                    <a:pt x="851" y="926"/>
                    <a:pt x="849" y="928"/>
                  </a:cubicBezTo>
                  <a:cubicBezTo>
                    <a:pt x="846" y="927"/>
                    <a:pt x="845" y="925"/>
                    <a:pt x="841" y="925"/>
                  </a:cubicBezTo>
                  <a:cubicBezTo>
                    <a:pt x="838" y="926"/>
                    <a:pt x="837" y="930"/>
                    <a:pt x="834" y="933"/>
                  </a:cubicBezTo>
                  <a:cubicBezTo>
                    <a:pt x="829" y="936"/>
                    <a:pt x="821" y="936"/>
                    <a:pt x="816" y="939"/>
                  </a:cubicBezTo>
                  <a:cubicBezTo>
                    <a:pt x="808" y="946"/>
                    <a:pt x="814" y="958"/>
                    <a:pt x="808" y="969"/>
                  </a:cubicBezTo>
                  <a:cubicBezTo>
                    <a:pt x="801" y="970"/>
                    <a:pt x="797" y="974"/>
                    <a:pt x="798" y="983"/>
                  </a:cubicBezTo>
                  <a:cubicBezTo>
                    <a:pt x="813" y="987"/>
                    <a:pt x="826" y="974"/>
                    <a:pt x="838" y="969"/>
                  </a:cubicBezTo>
                  <a:cubicBezTo>
                    <a:pt x="838" y="966"/>
                    <a:pt x="838" y="964"/>
                    <a:pt x="839" y="962"/>
                  </a:cubicBezTo>
                  <a:cubicBezTo>
                    <a:pt x="843" y="963"/>
                    <a:pt x="844" y="962"/>
                    <a:pt x="846" y="960"/>
                  </a:cubicBezTo>
                  <a:cubicBezTo>
                    <a:pt x="846" y="956"/>
                    <a:pt x="845" y="950"/>
                    <a:pt x="849" y="949"/>
                  </a:cubicBezTo>
                  <a:cubicBezTo>
                    <a:pt x="851" y="949"/>
                    <a:pt x="852" y="951"/>
                    <a:pt x="855" y="950"/>
                  </a:cubicBezTo>
                  <a:cubicBezTo>
                    <a:pt x="857" y="935"/>
                    <a:pt x="868" y="928"/>
                    <a:pt x="877" y="920"/>
                  </a:cubicBezTo>
                  <a:cubicBezTo>
                    <a:pt x="881" y="919"/>
                    <a:pt x="880" y="923"/>
                    <a:pt x="883" y="923"/>
                  </a:cubicBezTo>
                  <a:cubicBezTo>
                    <a:pt x="887" y="909"/>
                    <a:pt x="885" y="896"/>
                    <a:pt x="886" y="882"/>
                  </a:cubicBezTo>
                  <a:cubicBezTo>
                    <a:pt x="889" y="881"/>
                    <a:pt x="889" y="883"/>
                    <a:pt x="892" y="883"/>
                  </a:cubicBezTo>
                  <a:cubicBezTo>
                    <a:pt x="893" y="877"/>
                    <a:pt x="891" y="875"/>
                    <a:pt x="889" y="872"/>
                  </a:cubicBezTo>
                  <a:cubicBezTo>
                    <a:pt x="904" y="858"/>
                    <a:pt x="906" y="832"/>
                    <a:pt x="922" y="819"/>
                  </a:cubicBezTo>
                  <a:cubicBezTo>
                    <a:pt x="922" y="823"/>
                    <a:pt x="921" y="825"/>
                    <a:pt x="921" y="827"/>
                  </a:cubicBezTo>
                  <a:cubicBezTo>
                    <a:pt x="929" y="832"/>
                    <a:pt x="935" y="841"/>
                    <a:pt x="947" y="838"/>
                  </a:cubicBezTo>
                  <a:cubicBezTo>
                    <a:pt x="945" y="832"/>
                    <a:pt x="950" y="824"/>
                    <a:pt x="947" y="817"/>
                  </a:cubicBezTo>
                  <a:cubicBezTo>
                    <a:pt x="954" y="813"/>
                    <a:pt x="954" y="801"/>
                    <a:pt x="966" y="802"/>
                  </a:cubicBezTo>
                  <a:cubicBezTo>
                    <a:pt x="967" y="799"/>
                    <a:pt x="965" y="799"/>
                    <a:pt x="965" y="797"/>
                  </a:cubicBezTo>
                  <a:cubicBezTo>
                    <a:pt x="973" y="797"/>
                    <a:pt x="972" y="788"/>
                    <a:pt x="981" y="789"/>
                  </a:cubicBezTo>
                  <a:cubicBezTo>
                    <a:pt x="980" y="782"/>
                    <a:pt x="985" y="782"/>
                    <a:pt x="988" y="780"/>
                  </a:cubicBezTo>
                  <a:cubicBezTo>
                    <a:pt x="988" y="777"/>
                    <a:pt x="985" y="771"/>
                    <a:pt x="989" y="770"/>
                  </a:cubicBezTo>
                  <a:cubicBezTo>
                    <a:pt x="992" y="774"/>
                    <a:pt x="996" y="775"/>
                    <a:pt x="1002" y="772"/>
                  </a:cubicBezTo>
                  <a:cubicBezTo>
                    <a:pt x="1002" y="773"/>
                    <a:pt x="1002" y="775"/>
                    <a:pt x="1002" y="776"/>
                  </a:cubicBezTo>
                  <a:cubicBezTo>
                    <a:pt x="1006" y="776"/>
                    <a:pt x="1010" y="776"/>
                    <a:pt x="1013" y="775"/>
                  </a:cubicBezTo>
                  <a:cubicBezTo>
                    <a:pt x="1015" y="777"/>
                    <a:pt x="1013" y="778"/>
                    <a:pt x="1013" y="781"/>
                  </a:cubicBezTo>
                  <a:cubicBezTo>
                    <a:pt x="1016" y="781"/>
                    <a:pt x="1018" y="781"/>
                    <a:pt x="1021" y="784"/>
                  </a:cubicBezTo>
                  <a:cubicBezTo>
                    <a:pt x="1023" y="781"/>
                    <a:pt x="1024" y="778"/>
                    <a:pt x="1027" y="777"/>
                  </a:cubicBezTo>
                  <a:cubicBezTo>
                    <a:pt x="1031" y="781"/>
                    <a:pt x="1034" y="784"/>
                    <a:pt x="1039" y="787"/>
                  </a:cubicBezTo>
                  <a:cubicBezTo>
                    <a:pt x="1038" y="789"/>
                    <a:pt x="1036" y="791"/>
                    <a:pt x="1036" y="794"/>
                  </a:cubicBezTo>
                  <a:cubicBezTo>
                    <a:pt x="1039" y="799"/>
                    <a:pt x="1043" y="806"/>
                    <a:pt x="1050" y="804"/>
                  </a:cubicBezTo>
                  <a:cubicBezTo>
                    <a:pt x="1048" y="805"/>
                    <a:pt x="1048" y="806"/>
                    <a:pt x="1050" y="808"/>
                  </a:cubicBezTo>
                  <a:cubicBezTo>
                    <a:pt x="1059" y="810"/>
                    <a:pt x="1063" y="818"/>
                    <a:pt x="1067" y="826"/>
                  </a:cubicBezTo>
                  <a:cubicBezTo>
                    <a:pt x="1074" y="829"/>
                    <a:pt x="1078" y="835"/>
                    <a:pt x="1079" y="843"/>
                  </a:cubicBezTo>
                  <a:cubicBezTo>
                    <a:pt x="1084" y="843"/>
                    <a:pt x="1086" y="844"/>
                    <a:pt x="1090" y="844"/>
                  </a:cubicBezTo>
                  <a:cubicBezTo>
                    <a:pt x="1091" y="847"/>
                    <a:pt x="1093" y="848"/>
                    <a:pt x="1093" y="853"/>
                  </a:cubicBezTo>
                  <a:cubicBezTo>
                    <a:pt x="1105" y="852"/>
                    <a:pt x="1097" y="864"/>
                    <a:pt x="1101" y="870"/>
                  </a:cubicBezTo>
                  <a:cubicBezTo>
                    <a:pt x="1099" y="872"/>
                    <a:pt x="1098" y="875"/>
                    <a:pt x="1096" y="877"/>
                  </a:cubicBezTo>
                  <a:cubicBezTo>
                    <a:pt x="1097" y="893"/>
                    <a:pt x="1097" y="901"/>
                    <a:pt x="1094" y="915"/>
                  </a:cubicBezTo>
                  <a:cubicBezTo>
                    <a:pt x="1097" y="917"/>
                    <a:pt x="1101" y="918"/>
                    <a:pt x="1102" y="921"/>
                  </a:cubicBezTo>
                  <a:cubicBezTo>
                    <a:pt x="1104" y="924"/>
                    <a:pt x="1102" y="923"/>
                    <a:pt x="1101" y="927"/>
                  </a:cubicBezTo>
                  <a:cubicBezTo>
                    <a:pt x="1103" y="931"/>
                    <a:pt x="1111" y="928"/>
                    <a:pt x="1113" y="933"/>
                  </a:cubicBezTo>
                  <a:cubicBezTo>
                    <a:pt x="1113" y="935"/>
                    <a:pt x="1113" y="938"/>
                    <a:pt x="1113" y="940"/>
                  </a:cubicBezTo>
                  <a:cubicBezTo>
                    <a:pt x="1117" y="940"/>
                    <a:pt x="1118" y="944"/>
                    <a:pt x="1122" y="943"/>
                  </a:cubicBezTo>
                  <a:cubicBezTo>
                    <a:pt x="1127" y="936"/>
                    <a:pt x="1137" y="929"/>
                    <a:pt x="1140" y="921"/>
                  </a:cubicBezTo>
                  <a:cubicBezTo>
                    <a:pt x="1141" y="917"/>
                    <a:pt x="1139" y="913"/>
                    <a:pt x="1141" y="909"/>
                  </a:cubicBezTo>
                  <a:cubicBezTo>
                    <a:pt x="1145" y="898"/>
                    <a:pt x="1161" y="891"/>
                    <a:pt x="1158" y="872"/>
                  </a:cubicBezTo>
                  <a:cubicBezTo>
                    <a:pt x="1166" y="867"/>
                    <a:pt x="1167" y="856"/>
                    <a:pt x="1175" y="851"/>
                  </a:cubicBezTo>
                  <a:cubicBezTo>
                    <a:pt x="1176" y="848"/>
                    <a:pt x="1174" y="848"/>
                    <a:pt x="1174" y="845"/>
                  </a:cubicBezTo>
                  <a:cubicBezTo>
                    <a:pt x="1184" y="835"/>
                    <a:pt x="1186" y="809"/>
                    <a:pt x="1180" y="793"/>
                  </a:cubicBezTo>
                  <a:cubicBezTo>
                    <a:pt x="1181" y="790"/>
                    <a:pt x="1186" y="791"/>
                    <a:pt x="1186" y="787"/>
                  </a:cubicBezTo>
                  <a:cubicBezTo>
                    <a:pt x="1185" y="783"/>
                    <a:pt x="1179" y="780"/>
                    <a:pt x="1180" y="777"/>
                  </a:cubicBezTo>
                  <a:cubicBezTo>
                    <a:pt x="1186" y="778"/>
                    <a:pt x="1188" y="783"/>
                    <a:pt x="1188" y="790"/>
                  </a:cubicBezTo>
                  <a:cubicBezTo>
                    <a:pt x="1200" y="804"/>
                    <a:pt x="1219" y="790"/>
                    <a:pt x="1222" y="776"/>
                  </a:cubicBezTo>
                  <a:cubicBezTo>
                    <a:pt x="1217" y="773"/>
                    <a:pt x="1204" y="773"/>
                    <a:pt x="1206" y="766"/>
                  </a:cubicBezTo>
                  <a:cubicBezTo>
                    <a:pt x="1210" y="770"/>
                    <a:pt x="1219" y="770"/>
                    <a:pt x="1223" y="766"/>
                  </a:cubicBezTo>
                  <a:cubicBezTo>
                    <a:pt x="1223" y="764"/>
                    <a:pt x="1223" y="762"/>
                    <a:pt x="1223" y="760"/>
                  </a:cubicBezTo>
                  <a:cubicBezTo>
                    <a:pt x="1226" y="759"/>
                    <a:pt x="1228" y="758"/>
                    <a:pt x="1231" y="758"/>
                  </a:cubicBezTo>
                  <a:cubicBezTo>
                    <a:pt x="1231" y="751"/>
                    <a:pt x="1237" y="749"/>
                    <a:pt x="1243" y="748"/>
                  </a:cubicBezTo>
                  <a:cubicBezTo>
                    <a:pt x="1245" y="745"/>
                    <a:pt x="1245" y="739"/>
                    <a:pt x="1248" y="737"/>
                  </a:cubicBezTo>
                  <a:cubicBezTo>
                    <a:pt x="1258" y="737"/>
                    <a:pt x="1268" y="740"/>
                    <a:pt x="1278" y="740"/>
                  </a:cubicBezTo>
                  <a:cubicBezTo>
                    <a:pt x="1280" y="740"/>
                    <a:pt x="1283" y="738"/>
                    <a:pt x="1285" y="738"/>
                  </a:cubicBezTo>
                  <a:cubicBezTo>
                    <a:pt x="1288" y="738"/>
                    <a:pt x="1289" y="740"/>
                    <a:pt x="1291" y="740"/>
                  </a:cubicBezTo>
                  <a:cubicBezTo>
                    <a:pt x="1294" y="739"/>
                    <a:pt x="1297" y="735"/>
                    <a:pt x="1300" y="735"/>
                  </a:cubicBezTo>
                  <a:cubicBezTo>
                    <a:pt x="1300" y="735"/>
                    <a:pt x="1302" y="736"/>
                    <a:pt x="1304" y="736"/>
                  </a:cubicBezTo>
                  <a:cubicBezTo>
                    <a:pt x="1306" y="735"/>
                    <a:pt x="1307" y="732"/>
                    <a:pt x="1310" y="731"/>
                  </a:cubicBezTo>
                  <a:cubicBezTo>
                    <a:pt x="1314" y="729"/>
                    <a:pt x="1320" y="729"/>
                    <a:pt x="1323" y="726"/>
                  </a:cubicBezTo>
                  <a:cubicBezTo>
                    <a:pt x="1323" y="719"/>
                    <a:pt x="1322" y="711"/>
                    <a:pt x="1328" y="710"/>
                  </a:cubicBezTo>
                  <a:cubicBezTo>
                    <a:pt x="1335" y="711"/>
                    <a:pt x="1339" y="717"/>
                    <a:pt x="1345" y="716"/>
                  </a:cubicBezTo>
                  <a:cubicBezTo>
                    <a:pt x="1352" y="714"/>
                    <a:pt x="1352" y="702"/>
                    <a:pt x="1358" y="698"/>
                  </a:cubicBezTo>
                  <a:cubicBezTo>
                    <a:pt x="1361" y="697"/>
                    <a:pt x="1364" y="700"/>
                    <a:pt x="1365" y="698"/>
                  </a:cubicBezTo>
                  <a:cubicBezTo>
                    <a:pt x="1368" y="687"/>
                    <a:pt x="1367" y="671"/>
                    <a:pt x="1374" y="663"/>
                  </a:cubicBezTo>
                  <a:cubicBezTo>
                    <a:pt x="1377" y="668"/>
                    <a:pt x="1381" y="670"/>
                    <a:pt x="1386" y="671"/>
                  </a:cubicBezTo>
                  <a:cubicBezTo>
                    <a:pt x="1381" y="682"/>
                    <a:pt x="1386" y="695"/>
                    <a:pt x="1379" y="704"/>
                  </a:cubicBezTo>
                  <a:cubicBezTo>
                    <a:pt x="1382" y="715"/>
                    <a:pt x="1376" y="719"/>
                    <a:pt x="1375" y="728"/>
                  </a:cubicBezTo>
                  <a:cubicBezTo>
                    <a:pt x="1371" y="724"/>
                    <a:pt x="1373" y="714"/>
                    <a:pt x="1367" y="713"/>
                  </a:cubicBezTo>
                  <a:cubicBezTo>
                    <a:pt x="1359" y="723"/>
                    <a:pt x="1377" y="734"/>
                    <a:pt x="1368" y="741"/>
                  </a:cubicBezTo>
                  <a:cubicBezTo>
                    <a:pt x="1361" y="739"/>
                    <a:pt x="1358" y="742"/>
                    <a:pt x="1350" y="742"/>
                  </a:cubicBezTo>
                  <a:cubicBezTo>
                    <a:pt x="1347" y="730"/>
                    <a:pt x="1335" y="726"/>
                    <a:pt x="1329" y="717"/>
                  </a:cubicBezTo>
                  <a:cubicBezTo>
                    <a:pt x="1328" y="725"/>
                    <a:pt x="1332" y="726"/>
                    <a:pt x="1332" y="731"/>
                  </a:cubicBezTo>
                  <a:cubicBezTo>
                    <a:pt x="1332" y="749"/>
                    <a:pt x="1318" y="745"/>
                    <a:pt x="1311" y="755"/>
                  </a:cubicBezTo>
                  <a:cubicBezTo>
                    <a:pt x="1307" y="760"/>
                    <a:pt x="1308" y="767"/>
                    <a:pt x="1303" y="770"/>
                  </a:cubicBezTo>
                  <a:cubicBezTo>
                    <a:pt x="1302" y="783"/>
                    <a:pt x="1314" y="784"/>
                    <a:pt x="1314" y="795"/>
                  </a:cubicBezTo>
                  <a:cubicBezTo>
                    <a:pt x="1318" y="797"/>
                    <a:pt x="1318" y="795"/>
                    <a:pt x="1321" y="795"/>
                  </a:cubicBezTo>
                  <a:cubicBezTo>
                    <a:pt x="1320" y="809"/>
                    <a:pt x="1333" y="809"/>
                    <a:pt x="1336" y="819"/>
                  </a:cubicBezTo>
                  <a:cubicBezTo>
                    <a:pt x="1340" y="819"/>
                    <a:pt x="1341" y="821"/>
                    <a:pt x="1345" y="821"/>
                  </a:cubicBezTo>
                  <a:cubicBezTo>
                    <a:pt x="1345" y="824"/>
                    <a:pt x="1346" y="827"/>
                    <a:pt x="1347" y="829"/>
                  </a:cubicBezTo>
                  <a:cubicBezTo>
                    <a:pt x="1360" y="832"/>
                    <a:pt x="1374" y="834"/>
                    <a:pt x="1376" y="847"/>
                  </a:cubicBezTo>
                  <a:cubicBezTo>
                    <a:pt x="1402" y="843"/>
                    <a:pt x="1406" y="874"/>
                    <a:pt x="1433" y="863"/>
                  </a:cubicBezTo>
                  <a:cubicBezTo>
                    <a:pt x="1434" y="866"/>
                    <a:pt x="1435" y="870"/>
                    <a:pt x="1438" y="871"/>
                  </a:cubicBezTo>
                  <a:cubicBezTo>
                    <a:pt x="1441" y="871"/>
                    <a:pt x="1444" y="869"/>
                    <a:pt x="1446" y="868"/>
                  </a:cubicBezTo>
                  <a:cubicBezTo>
                    <a:pt x="1454" y="856"/>
                    <a:pt x="1446" y="841"/>
                    <a:pt x="1451" y="829"/>
                  </a:cubicBezTo>
                  <a:cubicBezTo>
                    <a:pt x="1444" y="808"/>
                    <a:pt x="1457" y="788"/>
                    <a:pt x="1458" y="765"/>
                  </a:cubicBezTo>
                  <a:cubicBezTo>
                    <a:pt x="1459" y="764"/>
                    <a:pt x="1463" y="765"/>
                    <a:pt x="1462" y="762"/>
                  </a:cubicBezTo>
                  <a:cubicBezTo>
                    <a:pt x="1470" y="747"/>
                    <a:pt x="1453" y="720"/>
                    <a:pt x="1468" y="713"/>
                  </a:cubicBezTo>
                  <a:cubicBezTo>
                    <a:pt x="1467" y="689"/>
                    <a:pt x="1471" y="664"/>
                    <a:pt x="1469" y="646"/>
                  </a:cubicBezTo>
                  <a:cubicBezTo>
                    <a:pt x="1471" y="651"/>
                    <a:pt x="1470" y="659"/>
                    <a:pt x="1475" y="661"/>
                  </a:cubicBezTo>
                  <a:cubicBezTo>
                    <a:pt x="1477" y="661"/>
                    <a:pt x="1474" y="656"/>
                    <a:pt x="1477" y="656"/>
                  </a:cubicBezTo>
                  <a:cubicBezTo>
                    <a:pt x="1476" y="673"/>
                    <a:pt x="1482" y="693"/>
                    <a:pt x="1478" y="708"/>
                  </a:cubicBezTo>
                  <a:cubicBezTo>
                    <a:pt x="1485" y="717"/>
                    <a:pt x="1478" y="727"/>
                    <a:pt x="1477" y="736"/>
                  </a:cubicBezTo>
                  <a:cubicBezTo>
                    <a:pt x="1475" y="749"/>
                    <a:pt x="1482" y="764"/>
                    <a:pt x="1481" y="780"/>
                  </a:cubicBezTo>
                  <a:cubicBezTo>
                    <a:pt x="1481" y="781"/>
                    <a:pt x="1478" y="781"/>
                    <a:pt x="1478" y="782"/>
                  </a:cubicBezTo>
                  <a:cubicBezTo>
                    <a:pt x="1469" y="801"/>
                    <a:pt x="1480" y="833"/>
                    <a:pt x="1460" y="842"/>
                  </a:cubicBezTo>
                  <a:cubicBezTo>
                    <a:pt x="1460" y="845"/>
                    <a:pt x="1460" y="848"/>
                    <a:pt x="1460" y="851"/>
                  </a:cubicBezTo>
                  <a:cubicBezTo>
                    <a:pt x="1454" y="858"/>
                    <a:pt x="1451" y="867"/>
                    <a:pt x="1447" y="877"/>
                  </a:cubicBezTo>
                  <a:cubicBezTo>
                    <a:pt x="1448" y="879"/>
                    <a:pt x="1450" y="881"/>
                    <a:pt x="1451" y="884"/>
                  </a:cubicBezTo>
                  <a:cubicBezTo>
                    <a:pt x="1446" y="892"/>
                    <a:pt x="1441" y="909"/>
                    <a:pt x="1429" y="898"/>
                  </a:cubicBezTo>
                  <a:cubicBezTo>
                    <a:pt x="1425" y="897"/>
                    <a:pt x="1426" y="901"/>
                    <a:pt x="1423" y="901"/>
                  </a:cubicBezTo>
                  <a:cubicBezTo>
                    <a:pt x="1421" y="899"/>
                    <a:pt x="1419" y="897"/>
                    <a:pt x="1417" y="895"/>
                  </a:cubicBezTo>
                  <a:cubicBezTo>
                    <a:pt x="1411" y="900"/>
                    <a:pt x="1406" y="893"/>
                    <a:pt x="1395" y="896"/>
                  </a:cubicBezTo>
                  <a:cubicBezTo>
                    <a:pt x="1392" y="895"/>
                    <a:pt x="1391" y="890"/>
                    <a:pt x="1387" y="889"/>
                  </a:cubicBezTo>
                  <a:cubicBezTo>
                    <a:pt x="1387" y="890"/>
                    <a:pt x="1386" y="890"/>
                    <a:pt x="1385" y="890"/>
                  </a:cubicBezTo>
                  <a:cubicBezTo>
                    <a:pt x="1383" y="904"/>
                    <a:pt x="1389" y="912"/>
                    <a:pt x="1387" y="929"/>
                  </a:cubicBezTo>
                  <a:cubicBezTo>
                    <a:pt x="1392" y="936"/>
                    <a:pt x="1397" y="946"/>
                    <a:pt x="1399" y="954"/>
                  </a:cubicBezTo>
                  <a:cubicBezTo>
                    <a:pt x="1401" y="962"/>
                    <a:pt x="1401" y="965"/>
                    <a:pt x="1404" y="972"/>
                  </a:cubicBezTo>
                  <a:cubicBezTo>
                    <a:pt x="1405" y="976"/>
                    <a:pt x="1406" y="981"/>
                    <a:pt x="1408" y="984"/>
                  </a:cubicBezTo>
                  <a:cubicBezTo>
                    <a:pt x="1416" y="1004"/>
                    <a:pt x="1431" y="1011"/>
                    <a:pt x="1440" y="1029"/>
                  </a:cubicBezTo>
                  <a:cubicBezTo>
                    <a:pt x="1444" y="1036"/>
                    <a:pt x="1449" y="1045"/>
                    <a:pt x="1450" y="1055"/>
                  </a:cubicBezTo>
                  <a:cubicBezTo>
                    <a:pt x="1451" y="1057"/>
                    <a:pt x="1454" y="1057"/>
                    <a:pt x="1455" y="1059"/>
                  </a:cubicBezTo>
                  <a:cubicBezTo>
                    <a:pt x="1453" y="1063"/>
                    <a:pt x="1456" y="1064"/>
                    <a:pt x="1458" y="1066"/>
                  </a:cubicBezTo>
                  <a:cubicBezTo>
                    <a:pt x="1456" y="1083"/>
                    <a:pt x="1467" y="1108"/>
                    <a:pt x="1451" y="1119"/>
                  </a:cubicBezTo>
                  <a:cubicBezTo>
                    <a:pt x="1450" y="1132"/>
                    <a:pt x="1445" y="1150"/>
                    <a:pt x="1440" y="1156"/>
                  </a:cubicBezTo>
                  <a:cubicBezTo>
                    <a:pt x="1439" y="1158"/>
                    <a:pt x="1435" y="1159"/>
                    <a:pt x="1434" y="1161"/>
                  </a:cubicBezTo>
                  <a:cubicBezTo>
                    <a:pt x="1431" y="1165"/>
                    <a:pt x="1431" y="1171"/>
                    <a:pt x="1430" y="1177"/>
                  </a:cubicBezTo>
                  <a:cubicBezTo>
                    <a:pt x="1428" y="1184"/>
                    <a:pt x="1423" y="1191"/>
                    <a:pt x="1421" y="1197"/>
                  </a:cubicBezTo>
                  <a:cubicBezTo>
                    <a:pt x="1417" y="1210"/>
                    <a:pt x="1408" y="1223"/>
                    <a:pt x="1413" y="1238"/>
                  </a:cubicBezTo>
                  <a:cubicBezTo>
                    <a:pt x="1415" y="1243"/>
                    <a:pt x="1422" y="1245"/>
                    <a:pt x="1424" y="1251"/>
                  </a:cubicBezTo>
                  <a:cubicBezTo>
                    <a:pt x="1425" y="1256"/>
                    <a:pt x="1420" y="1261"/>
                    <a:pt x="1425" y="1266"/>
                  </a:cubicBezTo>
                  <a:cubicBezTo>
                    <a:pt x="1426" y="1278"/>
                    <a:pt x="1421" y="1284"/>
                    <a:pt x="1416" y="1293"/>
                  </a:cubicBezTo>
                  <a:cubicBezTo>
                    <a:pt x="1415" y="1296"/>
                    <a:pt x="1411" y="1298"/>
                    <a:pt x="1409" y="1301"/>
                  </a:cubicBezTo>
                  <a:cubicBezTo>
                    <a:pt x="1405" y="1307"/>
                    <a:pt x="1403" y="1314"/>
                    <a:pt x="1401" y="1318"/>
                  </a:cubicBezTo>
                  <a:cubicBezTo>
                    <a:pt x="1399" y="1322"/>
                    <a:pt x="1396" y="1323"/>
                    <a:pt x="1395" y="1327"/>
                  </a:cubicBezTo>
                  <a:cubicBezTo>
                    <a:pt x="1395" y="1332"/>
                    <a:pt x="1400" y="1338"/>
                    <a:pt x="1399" y="1343"/>
                  </a:cubicBezTo>
                  <a:cubicBezTo>
                    <a:pt x="1398" y="1347"/>
                    <a:pt x="1391" y="1355"/>
                    <a:pt x="1388" y="1359"/>
                  </a:cubicBezTo>
                  <a:cubicBezTo>
                    <a:pt x="1383" y="1368"/>
                    <a:pt x="1381" y="1373"/>
                    <a:pt x="1379" y="1383"/>
                  </a:cubicBezTo>
                  <a:cubicBezTo>
                    <a:pt x="1377" y="1390"/>
                    <a:pt x="1369" y="1397"/>
                    <a:pt x="1366" y="1404"/>
                  </a:cubicBezTo>
                  <a:cubicBezTo>
                    <a:pt x="1366" y="1405"/>
                    <a:pt x="1367" y="1408"/>
                    <a:pt x="1366" y="1410"/>
                  </a:cubicBezTo>
                  <a:cubicBezTo>
                    <a:pt x="1364" y="1418"/>
                    <a:pt x="1356" y="1424"/>
                    <a:pt x="1358" y="1433"/>
                  </a:cubicBezTo>
                  <a:cubicBezTo>
                    <a:pt x="1359" y="1434"/>
                    <a:pt x="1361" y="1432"/>
                    <a:pt x="1364" y="1433"/>
                  </a:cubicBezTo>
                  <a:cubicBezTo>
                    <a:pt x="1358" y="1441"/>
                    <a:pt x="1369" y="1433"/>
                    <a:pt x="1371" y="1431"/>
                  </a:cubicBezTo>
                  <a:cubicBezTo>
                    <a:pt x="1382" y="1420"/>
                    <a:pt x="1393" y="1406"/>
                    <a:pt x="1404" y="1392"/>
                  </a:cubicBezTo>
                  <a:cubicBezTo>
                    <a:pt x="1414" y="1380"/>
                    <a:pt x="1425" y="1365"/>
                    <a:pt x="1434" y="1352"/>
                  </a:cubicBezTo>
                  <a:cubicBezTo>
                    <a:pt x="1454" y="1325"/>
                    <a:pt x="1473" y="1295"/>
                    <a:pt x="1489" y="1264"/>
                  </a:cubicBezTo>
                  <a:cubicBezTo>
                    <a:pt x="1520" y="1205"/>
                    <a:pt x="1553" y="1127"/>
                    <a:pt x="1568" y="1058"/>
                  </a:cubicBezTo>
                  <a:cubicBezTo>
                    <a:pt x="1585" y="982"/>
                    <a:pt x="1596" y="891"/>
                    <a:pt x="1590" y="798"/>
                  </a:cubicBezTo>
                  <a:close/>
                  <a:moveTo>
                    <a:pt x="1425" y="474"/>
                  </a:moveTo>
                  <a:cubicBezTo>
                    <a:pt x="1428" y="473"/>
                    <a:pt x="1429" y="475"/>
                    <a:pt x="1431" y="476"/>
                  </a:cubicBezTo>
                  <a:cubicBezTo>
                    <a:pt x="1431" y="479"/>
                    <a:pt x="1429" y="480"/>
                    <a:pt x="1428" y="482"/>
                  </a:cubicBezTo>
                  <a:cubicBezTo>
                    <a:pt x="1426" y="481"/>
                    <a:pt x="1423" y="480"/>
                    <a:pt x="1423" y="477"/>
                  </a:cubicBezTo>
                  <a:cubicBezTo>
                    <a:pt x="1424" y="476"/>
                    <a:pt x="1424" y="475"/>
                    <a:pt x="1425" y="474"/>
                  </a:cubicBezTo>
                  <a:close/>
                  <a:moveTo>
                    <a:pt x="686" y="275"/>
                  </a:moveTo>
                  <a:cubicBezTo>
                    <a:pt x="686" y="273"/>
                    <a:pt x="690" y="275"/>
                    <a:pt x="692" y="274"/>
                  </a:cubicBezTo>
                  <a:cubicBezTo>
                    <a:pt x="692" y="276"/>
                    <a:pt x="687" y="277"/>
                    <a:pt x="686" y="275"/>
                  </a:cubicBezTo>
                  <a:close/>
                  <a:moveTo>
                    <a:pt x="1097" y="282"/>
                  </a:moveTo>
                  <a:cubicBezTo>
                    <a:pt x="1100" y="281"/>
                    <a:pt x="1098" y="286"/>
                    <a:pt x="1099" y="287"/>
                  </a:cubicBezTo>
                  <a:cubicBezTo>
                    <a:pt x="1095" y="288"/>
                    <a:pt x="1095" y="283"/>
                    <a:pt x="1097" y="282"/>
                  </a:cubicBezTo>
                  <a:close/>
                  <a:moveTo>
                    <a:pt x="1366" y="452"/>
                  </a:moveTo>
                  <a:cubicBezTo>
                    <a:pt x="1363" y="448"/>
                    <a:pt x="1357" y="446"/>
                    <a:pt x="1357" y="439"/>
                  </a:cubicBezTo>
                  <a:cubicBezTo>
                    <a:pt x="1355" y="438"/>
                    <a:pt x="1349" y="439"/>
                    <a:pt x="1348" y="434"/>
                  </a:cubicBezTo>
                  <a:cubicBezTo>
                    <a:pt x="1359" y="434"/>
                    <a:pt x="1360" y="434"/>
                    <a:pt x="1371" y="435"/>
                  </a:cubicBezTo>
                  <a:cubicBezTo>
                    <a:pt x="1372" y="439"/>
                    <a:pt x="1373" y="442"/>
                    <a:pt x="1373" y="447"/>
                  </a:cubicBezTo>
                  <a:cubicBezTo>
                    <a:pt x="1369" y="446"/>
                    <a:pt x="1366" y="448"/>
                    <a:pt x="1366" y="452"/>
                  </a:cubicBezTo>
                  <a:close/>
                  <a:moveTo>
                    <a:pt x="1416" y="481"/>
                  </a:moveTo>
                  <a:cubicBezTo>
                    <a:pt x="1412" y="481"/>
                    <a:pt x="1409" y="478"/>
                    <a:pt x="1405" y="477"/>
                  </a:cubicBezTo>
                  <a:cubicBezTo>
                    <a:pt x="1400" y="478"/>
                    <a:pt x="1402" y="484"/>
                    <a:pt x="1396" y="482"/>
                  </a:cubicBezTo>
                  <a:cubicBezTo>
                    <a:pt x="1396" y="492"/>
                    <a:pt x="1392" y="509"/>
                    <a:pt x="1381" y="509"/>
                  </a:cubicBezTo>
                  <a:cubicBezTo>
                    <a:pt x="1358" y="510"/>
                    <a:pt x="1374" y="466"/>
                    <a:pt x="1369" y="450"/>
                  </a:cubicBezTo>
                  <a:cubicBezTo>
                    <a:pt x="1375" y="454"/>
                    <a:pt x="1377" y="449"/>
                    <a:pt x="1386" y="453"/>
                  </a:cubicBezTo>
                  <a:cubicBezTo>
                    <a:pt x="1386" y="447"/>
                    <a:pt x="1378" y="445"/>
                    <a:pt x="1382" y="439"/>
                  </a:cubicBezTo>
                  <a:cubicBezTo>
                    <a:pt x="1381" y="436"/>
                    <a:pt x="1377" y="436"/>
                    <a:pt x="1374" y="434"/>
                  </a:cubicBezTo>
                  <a:cubicBezTo>
                    <a:pt x="1374" y="431"/>
                    <a:pt x="1375" y="430"/>
                    <a:pt x="1377" y="429"/>
                  </a:cubicBezTo>
                  <a:cubicBezTo>
                    <a:pt x="1376" y="426"/>
                    <a:pt x="1374" y="425"/>
                    <a:pt x="1374" y="422"/>
                  </a:cubicBezTo>
                  <a:cubicBezTo>
                    <a:pt x="1382" y="421"/>
                    <a:pt x="1390" y="429"/>
                    <a:pt x="1393" y="436"/>
                  </a:cubicBezTo>
                  <a:cubicBezTo>
                    <a:pt x="1400" y="433"/>
                    <a:pt x="1401" y="442"/>
                    <a:pt x="1406" y="447"/>
                  </a:cubicBezTo>
                  <a:cubicBezTo>
                    <a:pt x="1407" y="448"/>
                    <a:pt x="1409" y="447"/>
                    <a:pt x="1410" y="449"/>
                  </a:cubicBezTo>
                  <a:cubicBezTo>
                    <a:pt x="1415" y="453"/>
                    <a:pt x="1421" y="465"/>
                    <a:pt x="1421" y="468"/>
                  </a:cubicBezTo>
                  <a:cubicBezTo>
                    <a:pt x="1421" y="473"/>
                    <a:pt x="1419" y="477"/>
                    <a:pt x="1416" y="481"/>
                  </a:cubicBezTo>
                  <a:close/>
                  <a:moveTo>
                    <a:pt x="1406" y="329"/>
                  </a:moveTo>
                  <a:cubicBezTo>
                    <a:pt x="1406" y="330"/>
                    <a:pt x="1407" y="330"/>
                    <a:pt x="1408" y="331"/>
                  </a:cubicBezTo>
                  <a:cubicBezTo>
                    <a:pt x="1408" y="330"/>
                    <a:pt x="1407" y="329"/>
                    <a:pt x="1406" y="329"/>
                  </a:cubicBezTo>
                  <a:close/>
                  <a:moveTo>
                    <a:pt x="1294" y="221"/>
                  </a:moveTo>
                  <a:cubicBezTo>
                    <a:pt x="1287" y="217"/>
                    <a:pt x="1277" y="206"/>
                    <a:pt x="1268" y="206"/>
                  </a:cubicBezTo>
                  <a:cubicBezTo>
                    <a:pt x="1270" y="209"/>
                    <a:pt x="1272" y="212"/>
                    <a:pt x="1277" y="212"/>
                  </a:cubicBezTo>
                  <a:cubicBezTo>
                    <a:pt x="1279" y="221"/>
                    <a:pt x="1289" y="221"/>
                    <a:pt x="1295" y="226"/>
                  </a:cubicBezTo>
                  <a:cubicBezTo>
                    <a:pt x="1314" y="239"/>
                    <a:pt x="1331" y="266"/>
                    <a:pt x="1351" y="278"/>
                  </a:cubicBezTo>
                  <a:cubicBezTo>
                    <a:pt x="1347" y="260"/>
                    <a:pt x="1332" y="252"/>
                    <a:pt x="1318" y="241"/>
                  </a:cubicBezTo>
                  <a:cubicBezTo>
                    <a:pt x="1318" y="243"/>
                    <a:pt x="1320" y="244"/>
                    <a:pt x="1318" y="244"/>
                  </a:cubicBezTo>
                  <a:cubicBezTo>
                    <a:pt x="1313" y="239"/>
                    <a:pt x="1306" y="234"/>
                    <a:pt x="1302" y="227"/>
                  </a:cubicBezTo>
                  <a:cubicBezTo>
                    <a:pt x="1309" y="231"/>
                    <a:pt x="1314" y="237"/>
                    <a:pt x="1321" y="240"/>
                  </a:cubicBezTo>
                  <a:cubicBezTo>
                    <a:pt x="1321" y="232"/>
                    <a:pt x="1310" y="229"/>
                    <a:pt x="1305" y="225"/>
                  </a:cubicBezTo>
                  <a:cubicBezTo>
                    <a:pt x="1300" y="221"/>
                    <a:pt x="1297" y="214"/>
                    <a:pt x="1291" y="216"/>
                  </a:cubicBezTo>
                  <a:cubicBezTo>
                    <a:pt x="1293" y="217"/>
                    <a:pt x="1296" y="221"/>
                    <a:pt x="1294" y="221"/>
                  </a:cubicBezTo>
                  <a:close/>
                  <a:moveTo>
                    <a:pt x="906" y="257"/>
                  </a:moveTo>
                  <a:cubicBezTo>
                    <a:pt x="906" y="256"/>
                    <a:pt x="906" y="255"/>
                    <a:pt x="906" y="254"/>
                  </a:cubicBezTo>
                  <a:cubicBezTo>
                    <a:pt x="905" y="254"/>
                    <a:pt x="904" y="254"/>
                    <a:pt x="905" y="253"/>
                  </a:cubicBezTo>
                  <a:cubicBezTo>
                    <a:pt x="901" y="252"/>
                    <a:pt x="903" y="256"/>
                    <a:pt x="901" y="257"/>
                  </a:cubicBezTo>
                  <a:cubicBezTo>
                    <a:pt x="897" y="254"/>
                    <a:pt x="891" y="254"/>
                    <a:pt x="891" y="260"/>
                  </a:cubicBezTo>
                  <a:cubicBezTo>
                    <a:pt x="895" y="260"/>
                    <a:pt x="898" y="260"/>
                    <a:pt x="902" y="260"/>
                  </a:cubicBezTo>
                  <a:cubicBezTo>
                    <a:pt x="901" y="256"/>
                    <a:pt x="903" y="256"/>
                    <a:pt x="906" y="257"/>
                  </a:cubicBezTo>
                  <a:close/>
                  <a:moveTo>
                    <a:pt x="588" y="1699"/>
                  </a:moveTo>
                  <a:cubicBezTo>
                    <a:pt x="592" y="1698"/>
                    <a:pt x="597" y="1702"/>
                    <a:pt x="601" y="1700"/>
                  </a:cubicBezTo>
                  <a:cubicBezTo>
                    <a:pt x="597" y="1700"/>
                    <a:pt x="588" y="1696"/>
                    <a:pt x="588" y="1699"/>
                  </a:cubicBezTo>
                  <a:close/>
                </a:path>
              </a:pathLst>
            </a:custGeom>
            <a:solidFill>
              <a:srgbClr val="64646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113"/>
            <p:cNvSpPr>
              <a:spLocks noEditPoints="1"/>
            </p:cNvSpPr>
            <p:nvPr/>
          </p:nvSpPr>
          <p:spPr bwMode="auto">
            <a:xfrm>
              <a:off x="2838435" y="1746221"/>
              <a:ext cx="3460787" cy="3470304"/>
            </a:xfrm>
            <a:custGeom>
              <a:avLst/>
              <a:gdLst>
                <a:gd name="T0" fmla="*/ 1 w 1525"/>
                <a:gd name="T1" fmla="*/ 6 h 1529"/>
                <a:gd name="T2" fmla="*/ 9 w 1525"/>
                <a:gd name="T3" fmla="*/ 1 h 1529"/>
                <a:gd name="T4" fmla="*/ 9 w 1525"/>
                <a:gd name="T5" fmla="*/ 1 h 1529"/>
                <a:gd name="T6" fmla="*/ 10 w 1525"/>
                <a:gd name="T7" fmla="*/ 1 h 1529"/>
                <a:gd name="T8" fmla="*/ 8 w 1525"/>
                <a:gd name="T9" fmla="*/ 1 h 1529"/>
                <a:gd name="T10" fmla="*/ 7 w 1525"/>
                <a:gd name="T11" fmla="*/ 1 h 1529"/>
                <a:gd name="T12" fmla="*/ 13 w 1525"/>
                <a:gd name="T13" fmla="*/ 1 h 1529"/>
                <a:gd name="T14" fmla="*/ 4 w 1525"/>
                <a:gd name="T15" fmla="*/ 1 h 1529"/>
                <a:gd name="T16" fmla="*/ 6 w 1525"/>
                <a:gd name="T17" fmla="*/ 1 h 1529"/>
                <a:gd name="T18" fmla="*/ 11 w 1525"/>
                <a:gd name="T19" fmla="*/ 1 h 1529"/>
                <a:gd name="T20" fmla="*/ 14 w 1525"/>
                <a:gd name="T21" fmla="*/ 3 h 1529"/>
                <a:gd name="T22" fmla="*/ 11 w 1525"/>
                <a:gd name="T23" fmla="*/ 1 h 1529"/>
                <a:gd name="T24" fmla="*/ 5 w 1525"/>
                <a:gd name="T25" fmla="*/ 1 h 1529"/>
                <a:gd name="T26" fmla="*/ 4 w 1525"/>
                <a:gd name="T27" fmla="*/ 1 h 1529"/>
                <a:gd name="T28" fmla="*/ 4 w 1525"/>
                <a:gd name="T29" fmla="*/ 2 h 1529"/>
                <a:gd name="T30" fmla="*/ 16 w 1525"/>
                <a:gd name="T31" fmla="*/ 3 h 1529"/>
                <a:gd name="T32" fmla="*/ 3 w 1525"/>
                <a:gd name="T33" fmla="*/ 3 h 1529"/>
                <a:gd name="T34" fmla="*/ 4 w 1525"/>
                <a:gd name="T35" fmla="*/ 3 h 1529"/>
                <a:gd name="T36" fmla="*/ 6 w 1525"/>
                <a:gd name="T37" fmla="*/ 3 h 1529"/>
                <a:gd name="T38" fmla="*/ 14 w 1525"/>
                <a:gd name="T39" fmla="*/ 3 h 1529"/>
                <a:gd name="T40" fmla="*/ 14 w 1525"/>
                <a:gd name="T41" fmla="*/ 5 h 1529"/>
                <a:gd name="T42" fmla="*/ 4 w 1525"/>
                <a:gd name="T43" fmla="*/ 3 h 1529"/>
                <a:gd name="T44" fmla="*/ 6 w 1525"/>
                <a:gd name="T45" fmla="*/ 5 h 1529"/>
                <a:gd name="T46" fmla="*/ 2 w 1525"/>
                <a:gd name="T47" fmla="*/ 4 h 1529"/>
                <a:gd name="T48" fmla="*/ 10 w 1525"/>
                <a:gd name="T49" fmla="*/ 5 h 1529"/>
                <a:gd name="T50" fmla="*/ 5 w 1525"/>
                <a:gd name="T51" fmla="*/ 6 h 1529"/>
                <a:gd name="T52" fmla="*/ 16 w 1525"/>
                <a:gd name="T53" fmla="*/ 6 h 1529"/>
                <a:gd name="T54" fmla="*/ 12 w 1525"/>
                <a:gd name="T55" fmla="*/ 6 h 1529"/>
                <a:gd name="T56" fmla="*/ 19 w 1525"/>
                <a:gd name="T57" fmla="*/ 6 h 1529"/>
                <a:gd name="T58" fmla="*/ 14 w 1525"/>
                <a:gd name="T59" fmla="*/ 9 h 1529"/>
                <a:gd name="T60" fmla="*/ 16 w 1525"/>
                <a:gd name="T61" fmla="*/ 8 h 1529"/>
                <a:gd name="T62" fmla="*/ 1 w 1525"/>
                <a:gd name="T63" fmla="*/ 9 h 1529"/>
                <a:gd name="T64" fmla="*/ 4 w 1525"/>
                <a:gd name="T65" fmla="*/ 11 h 1529"/>
                <a:gd name="T66" fmla="*/ 12 w 1525"/>
                <a:gd name="T67" fmla="*/ 10 h 1529"/>
                <a:gd name="T68" fmla="*/ 19 w 1525"/>
                <a:gd name="T69" fmla="*/ 10 h 1529"/>
                <a:gd name="T70" fmla="*/ 19 w 1525"/>
                <a:gd name="T71" fmla="*/ 11 h 1529"/>
                <a:gd name="T72" fmla="*/ 18 w 1525"/>
                <a:gd name="T73" fmla="*/ 11 h 1529"/>
                <a:gd name="T74" fmla="*/ 17 w 1525"/>
                <a:gd name="T75" fmla="*/ 12 h 1529"/>
                <a:gd name="T76" fmla="*/ 6 w 1525"/>
                <a:gd name="T77" fmla="*/ 13 h 1529"/>
                <a:gd name="T78" fmla="*/ 8 w 1525"/>
                <a:gd name="T79" fmla="*/ 13 h 1529"/>
                <a:gd name="T80" fmla="*/ 1 w 1525"/>
                <a:gd name="T81" fmla="*/ 14 h 1529"/>
                <a:gd name="T82" fmla="*/ 2 w 1525"/>
                <a:gd name="T83" fmla="*/ 16 h 1529"/>
                <a:gd name="T84" fmla="*/ 17 w 1525"/>
                <a:gd name="T85" fmla="*/ 15 h 1529"/>
                <a:gd name="T86" fmla="*/ 2 w 1525"/>
                <a:gd name="T87" fmla="*/ 15 h 1529"/>
                <a:gd name="T88" fmla="*/ 2 w 1525"/>
                <a:gd name="T89" fmla="*/ 16 h 1529"/>
                <a:gd name="T90" fmla="*/ 4 w 1525"/>
                <a:gd name="T91" fmla="*/ 15 h 1529"/>
                <a:gd name="T92" fmla="*/ 7 w 1525"/>
                <a:gd name="T93" fmla="*/ 17 h 1529"/>
                <a:gd name="T94" fmla="*/ 2 w 1525"/>
                <a:gd name="T95" fmla="*/ 16 h 1529"/>
                <a:gd name="T96" fmla="*/ 3 w 1525"/>
                <a:gd name="T97" fmla="*/ 16 h 1529"/>
                <a:gd name="T98" fmla="*/ 3 w 1525"/>
                <a:gd name="T99" fmla="*/ 17 h 1529"/>
                <a:gd name="T100" fmla="*/ 4 w 1525"/>
                <a:gd name="T101" fmla="*/ 17 h 1529"/>
                <a:gd name="T102" fmla="*/ 15 w 1525"/>
                <a:gd name="T103" fmla="*/ 18 h 1529"/>
                <a:gd name="T104" fmla="*/ 8 w 1525"/>
                <a:gd name="T105" fmla="*/ 17 h 1529"/>
                <a:gd name="T106" fmla="*/ 12 w 1525"/>
                <a:gd name="T107" fmla="*/ 18 h 1529"/>
                <a:gd name="T108" fmla="*/ 14 w 1525"/>
                <a:gd name="T109" fmla="*/ 18 h 1529"/>
                <a:gd name="T110" fmla="*/ 9 w 1525"/>
                <a:gd name="T111" fmla="*/ 18 h 1529"/>
                <a:gd name="T112" fmla="*/ 12 w 1525"/>
                <a:gd name="T113" fmla="*/ 19 h 1529"/>
                <a:gd name="T114" fmla="*/ 6 w 1525"/>
                <a:gd name="T115" fmla="*/ 19 h 1529"/>
                <a:gd name="T116" fmla="*/ 10 w 1525"/>
                <a:gd name="T117" fmla="*/ 19 h 1529"/>
                <a:gd name="T118" fmla="*/ 12 w 1525"/>
                <a:gd name="T119" fmla="*/ 19 h 1529"/>
                <a:gd name="T120" fmla="*/ 10 w 1525"/>
                <a:gd name="T121" fmla="*/ 19 h 1529"/>
                <a:gd name="T122" fmla="*/ 10 w 1525"/>
                <a:gd name="T123" fmla="*/ 19 h 1529"/>
                <a:gd name="T124" fmla="*/ 11 w 1525"/>
                <a:gd name="T125" fmla="*/ 19 h 152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25"/>
                <a:gd name="T190" fmla="*/ 0 h 1529"/>
                <a:gd name="T191" fmla="*/ 1525 w 1525"/>
                <a:gd name="T192" fmla="*/ 1529 h 1529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114"/>
            <p:cNvSpPr>
              <a:spLocks noEditPoints="1"/>
            </p:cNvSpPr>
            <p:nvPr/>
          </p:nvSpPr>
          <p:spPr bwMode="auto">
            <a:xfrm>
              <a:off x="3391568" y="1751072"/>
              <a:ext cx="2908838" cy="3134059"/>
            </a:xfrm>
            <a:custGeom>
              <a:avLst/>
              <a:gdLst>
                <a:gd name="T0" fmla="*/ 816 w 1435"/>
                <a:gd name="T1" fmla="*/ 88 h 1541"/>
                <a:gd name="T2" fmla="*/ 457 w 1435"/>
                <a:gd name="T3" fmla="*/ 231 h 1541"/>
                <a:gd name="T4" fmla="*/ 401 w 1435"/>
                <a:gd name="T5" fmla="*/ 282 h 1541"/>
                <a:gd name="T6" fmla="*/ 390 w 1435"/>
                <a:gd name="T7" fmla="*/ 272 h 1541"/>
                <a:gd name="T8" fmla="*/ 485 w 1435"/>
                <a:gd name="T9" fmla="*/ 256 h 1541"/>
                <a:gd name="T10" fmla="*/ 457 w 1435"/>
                <a:gd name="T11" fmla="*/ 303 h 1541"/>
                <a:gd name="T12" fmla="*/ 598 w 1435"/>
                <a:gd name="T13" fmla="*/ 336 h 1541"/>
                <a:gd name="T14" fmla="*/ 635 w 1435"/>
                <a:gd name="T15" fmla="*/ 350 h 1541"/>
                <a:gd name="T16" fmla="*/ 652 w 1435"/>
                <a:gd name="T17" fmla="*/ 389 h 1541"/>
                <a:gd name="T18" fmla="*/ 464 w 1435"/>
                <a:gd name="T19" fmla="*/ 411 h 1541"/>
                <a:gd name="T20" fmla="*/ 569 w 1435"/>
                <a:gd name="T21" fmla="*/ 437 h 1541"/>
                <a:gd name="T22" fmla="*/ 40 w 1435"/>
                <a:gd name="T23" fmla="*/ 596 h 1541"/>
                <a:gd name="T24" fmla="*/ 49 w 1435"/>
                <a:gd name="T25" fmla="*/ 597 h 1541"/>
                <a:gd name="T26" fmla="*/ 388 w 1435"/>
                <a:gd name="T27" fmla="*/ 1389 h 1541"/>
                <a:gd name="T28" fmla="*/ 428 w 1435"/>
                <a:gd name="T29" fmla="*/ 1484 h 1541"/>
                <a:gd name="T30" fmla="*/ 1054 w 1435"/>
                <a:gd name="T31" fmla="*/ 844 h 1541"/>
                <a:gd name="T32" fmla="*/ 824 w 1435"/>
                <a:gd name="T33" fmla="*/ 707 h 1541"/>
                <a:gd name="T34" fmla="*/ 723 w 1435"/>
                <a:gd name="T35" fmla="*/ 551 h 1541"/>
                <a:gd name="T36" fmla="*/ 623 w 1435"/>
                <a:gd name="T37" fmla="*/ 448 h 1541"/>
                <a:gd name="T38" fmla="*/ 449 w 1435"/>
                <a:gd name="T39" fmla="*/ 396 h 1541"/>
                <a:gd name="T40" fmla="*/ 233 w 1435"/>
                <a:gd name="T41" fmla="*/ 424 h 1541"/>
                <a:gd name="T42" fmla="*/ 208 w 1435"/>
                <a:gd name="T43" fmla="*/ 294 h 1541"/>
                <a:gd name="T44" fmla="*/ 110 w 1435"/>
                <a:gd name="T45" fmla="*/ 273 h 1541"/>
                <a:gd name="T46" fmla="*/ 355 w 1435"/>
                <a:gd name="T47" fmla="*/ 159 h 1541"/>
                <a:gd name="T48" fmla="*/ 412 w 1435"/>
                <a:gd name="T49" fmla="*/ 167 h 1541"/>
                <a:gd name="T50" fmla="*/ 568 w 1435"/>
                <a:gd name="T51" fmla="*/ 99 h 1541"/>
                <a:gd name="T52" fmla="*/ 762 w 1435"/>
                <a:gd name="T53" fmla="*/ 83 h 1541"/>
                <a:gd name="T54" fmla="*/ 826 w 1435"/>
                <a:gd name="T55" fmla="*/ 80 h 1541"/>
                <a:gd name="T56" fmla="*/ 870 w 1435"/>
                <a:gd name="T57" fmla="*/ 71 h 1541"/>
                <a:gd name="T58" fmla="*/ 639 w 1435"/>
                <a:gd name="T59" fmla="*/ 27 h 1541"/>
                <a:gd name="T60" fmla="*/ 16 w 1435"/>
                <a:gd name="T61" fmla="*/ 236 h 1541"/>
                <a:gd name="T62" fmla="*/ 41 w 1435"/>
                <a:gd name="T63" fmla="*/ 243 h 1541"/>
                <a:gd name="T64" fmla="*/ 69 w 1435"/>
                <a:gd name="T65" fmla="*/ 341 h 1541"/>
                <a:gd name="T66" fmla="*/ 196 w 1435"/>
                <a:gd name="T67" fmla="*/ 424 h 1541"/>
                <a:gd name="T68" fmla="*/ 297 w 1435"/>
                <a:gd name="T69" fmla="*/ 480 h 1541"/>
                <a:gd name="T70" fmla="*/ 203 w 1435"/>
                <a:gd name="T71" fmla="*/ 601 h 1541"/>
                <a:gd name="T72" fmla="*/ 214 w 1435"/>
                <a:gd name="T73" fmla="*/ 728 h 1541"/>
                <a:gd name="T74" fmla="*/ 377 w 1435"/>
                <a:gd name="T75" fmla="*/ 983 h 1541"/>
                <a:gd name="T76" fmla="*/ 367 w 1435"/>
                <a:gd name="T77" fmla="*/ 1299 h 1541"/>
                <a:gd name="T78" fmla="*/ 402 w 1435"/>
                <a:gd name="T79" fmla="*/ 1378 h 1541"/>
                <a:gd name="T80" fmla="*/ 407 w 1435"/>
                <a:gd name="T81" fmla="*/ 1425 h 1541"/>
                <a:gd name="T82" fmla="*/ 421 w 1435"/>
                <a:gd name="T83" fmla="*/ 1468 h 1541"/>
                <a:gd name="T84" fmla="*/ 453 w 1435"/>
                <a:gd name="T85" fmla="*/ 1506 h 1541"/>
                <a:gd name="T86" fmla="*/ 511 w 1435"/>
                <a:gd name="T87" fmla="*/ 1539 h 1541"/>
                <a:gd name="T88" fmla="*/ 478 w 1435"/>
                <a:gd name="T89" fmla="*/ 1421 h 1541"/>
                <a:gd name="T90" fmla="*/ 537 w 1435"/>
                <a:gd name="T91" fmla="*/ 1361 h 1541"/>
                <a:gd name="T92" fmla="*/ 677 w 1435"/>
                <a:gd name="T93" fmla="*/ 1265 h 1541"/>
                <a:gd name="T94" fmla="*/ 819 w 1435"/>
                <a:gd name="T95" fmla="*/ 1134 h 1541"/>
                <a:gd name="T96" fmla="*/ 961 w 1435"/>
                <a:gd name="T97" fmla="*/ 984 h 1541"/>
                <a:gd name="T98" fmla="*/ 629 w 1435"/>
                <a:gd name="T99" fmla="*/ 83 h 1541"/>
                <a:gd name="T100" fmla="*/ 214 w 1435"/>
                <a:gd name="T101" fmla="*/ 629 h 1541"/>
                <a:gd name="T102" fmla="*/ 431 w 1435"/>
                <a:gd name="T103" fmla="*/ 424 h 1541"/>
                <a:gd name="T104" fmla="*/ 484 w 1435"/>
                <a:gd name="T105" fmla="*/ 1514 h 1541"/>
                <a:gd name="T106" fmla="*/ 765 w 1435"/>
                <a:gd name="T107" fmla="*/ 695 h 1541"/>
                <a:gd name="T108" fmla="*/ 789 w 1435"/>
                <a:gd name="T109" fmla="*/ 701 h 1541"/>
                <a:gd name="T110" fmla="*/ 1281 w 1435"/>
                <a:gd name="T111" fmla="*/ 376 h 1541"/>
                <a:gd name="T112" fmla="*/ 1293 w 1435"/>
                <a:gd name="T113" fmla="*/ 507 h 1541"/>
                <a:gd name="T114" fmla="*/ 1380 w 1435"/>
                <a:gd name="T115" fmla="*/ 820 h 1541"/>
                <a:gd name="T116" fmla="*/ 1361 w 1435"/>
                <a:gd name="T117" fmla="*/ 1196 h 15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435"/>
                <a:gd name="T178" fmla="*/ 0 h 1541"/>
                <a:gd name="T179" fmla="*/ 1435 w 1435"/>
                <a:gd name="T180" fmla="*/ 1541 h 1541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435" h="1541">
                  <a:moveTo>
                    <a:pt x="718" y="15"/>
                  </a:moveTo>
                  <a:cubicBezTo>
                    <a:pt x="715" y="16"/>
                    <a:pt x="714" y="13"/>
                    <a:pt x="710" y="14"/>
                  </a:cubicBezTo>
                  <a:cubicBezTo>
                    <a:pt x="709" y="17"/>
                    <a:pt x="718" y="16"/>
                    <a:pt x="718" y="15"/>
                  </a:cubicBezTo>
                  <a:close/>
                  <a:moveTo>
                    <a:pt x="653" y="26"/>
                  </a:moveTo>
                  <a:cubicBezTo>
                    <a:pt x="651" y="26"/>
                    <a:pt x="646" y="23"/>
                    <a:pt x="645" y="26"/>
                  </a:cubicBezTo>
                  <a:cubicBezTo>
                    <a:pt x="647" y="25"/>
                    <a:pt x="651" y="28"/>
                    <a:pt x="653" y="26"/>
                  </a:cubicBezTo>
                  <a:close/>
                  <a:moveTo>
                    <a:pt x="809" y="69"/>
                  </a:moveTo>
                  <a:cubicBezTo>
                    <a:pt x="801" y="68"/>
                    <a:pt x="793" y="61"/>
                    <a:pt x="785" y="63"/>
                  </a:cubicBezTo>
                  <a:cubicBezTo>
                    <a:pt x="792" y="65"/>
                    <a:pt x="801" y="70"/>
                    <a:pt x="809" y="69"/>
                  </a:cubicBezTo>
                  <a:close/>
                  <a:moveTo>
                    <a:pt x="802" y="85"/>
                  </a:moveTo>
                  <a:cubicBezTo>
                    <a:pt x="806" y="87"/>
                    <a:pt x="812" y="87"/>
                    <a:pt x="816" y="88"/>
                  </a:cubicBezTo>
                  <a:cubicBezTo>
                    <a:pt x="816" y="83"/>
                    <a:pt x="805" y="79"/>
                    <a:pt x="802" y="85"/>
                  </a:cubicBezTo>
                  <a:close/>
                  <a:moveTo>
                    <a:pt x="435" y="208"/>
                  </a:moveTo>
                  <a:cubicBezTo>
                    <a:pt x="441" y="210"/>
                    <a:pt x="450" y="208"/>
                    <a:pt x="451" y="202"/>
                  </a:cubicBezTo>
                  <a:cubicBezTo>
                    <a:pt x="448" y="200"/>
                    <a:pt x="441" y="196"/>
                    <a:pt x="439" y="200"/>
                  </a:cubicBezTo>
                  <a:cubicBezTo>
                    <a:pt x="440" y="202"/>
                    <a:pt x="443" y="201"/>
                    <a:pt x="443" y="202"/>
                  </a:cubicBezTo>
                  <a:cubicBezTo>
                    <a:pt x="442" y="206"/>
                    <a:pt x="436" y="204"/>
                    <a:pt x="435" y="208"/>
                  </a:cubicBezTo>
                  <a:close/>
                  <a:moveTo>
                    <a:pt x="432" y="200"/>
                  </a:moveTo>
                  <a:cubicBezTo>
                    <a:pt x="429" y="199"/>
                    <a:pt x="417" y="198"/>
                    <a:pt x="416" y="202"/>
                  </a:cubicBezTo>
                  <a:cubicBezTo>
                    <a:pt x="421" y="204"/>
                    <a:pt x="430" y="205"/>
                    <a:pt x="432" y="200"/>
                  </a:cubicBezTo>
                  <a:close/>
                  <a:moveTo>
                    <a:pt x="445" y="216"/>
                  </a:moveTo>
                  <a:cubicBezTo>
                    <a:pt x="442" y="224"/>
                    <a:pt x="448" y="235"/>
                    <a:pt x="457" y="231"/>
                  </a:cubicBezTo>
                  <a:cubicBezTo>
                    <a:pt x="455" y="227"/>
                    <a:pt x="450" y="225"/>
                    <a:pt x="452" y="217"/>
                  </a:cubicBezTo>
                  <a:cubicBezTo>
                    <a:pt x="450" y="215"/>
                    <a:pt x="447" y="216"/>
                    <a:pt x="445" y="216"/>
                  </a:cubicBezTo>
                  <a:close/>
                  <a:moveTo>
                    <a:pt x="415" y="220"/>
                  </a:moveTo>
                  <a:cubicBezTo>
                    <a:pt x="409" y="219"/>
                    <a:pt x="406" y="221"/>
                    <a:pt x="404" y="224"/>
                  </a:cubicBezTo>
                  <a:cubicBezTo>
                    <a:pt x="408" y="226"/>
                    <a:pt x="410" y="229"/>
                    <a:pt x="415" y="229"/>
                  </a:cubicBezTo>
                  <a:cubicBezTo>
                    <a:pt x="417" y="227"/>
                    <a:pt x="418" y="222"/>
                    <a:pt x="415" y="220"/>
                  </a:cubicBezTo>
                  <a:close/>
                  <a:moveTo>
                    <a:pt x="413" y="235"/>
                  </a:moveTo>
                  <a:cubicBezTo>
                    <a:pt x="416" y="235"/>
                    <a:pt x="419" y="235"/>
                    <a:pt x="420" y="234"/>
                  </a:cubicBezTo>
                  <a:cubicBezTo>
                    <a:pt x="420" y="231"/>
                    <a:pt x="417" y="231"/>
                    <a:pt x="415" y="230"/>
                  </a:cubicBezTo>
                  <a:cubicBezTo>
                    <a:pt x="415" y="232"/>
                    <a:pt x="413" y="233"/>
                    <a:pt x="413" y="235"/>
                  </a:cubicBezTo>
                  <a:close/>
                  <a:moveTo>
                    <a:pt x="401" y="282"/>
                  </a:moveTo>
                  <a:cubicBezTo>
                    <a:pt x="415" y="283"/>
                    <a:pt x="437" y="284"/>
                    <a:pt x="448" y="279"/>
                  </a:cubicBezTo>
                  <a:cubicBezTo>
                    <a:pt x="437" y="279"/>
                    <a:pt x="434" y="270"/>
                    <a:pt x="423" y="269"/>
                  </a:cubicBezTo>
                  <a:cubicBezTo>
                    <a:pt x="421" y="262"/>
                    <a:pt x="411" y="264"/>
                    <a:pt x="405" y="262"/>
                  </a:cubicBezTo>
                  <a:cubicBezTo>
                    <a:pt x="405" y="254"/>
                    <a:pt x="393" y="252"/>
                    <a:pt x="388" y="246"/>
                  </a:cubicBezTo>
                  <a:cubicBezTo>
                    <a:pt x="380" y="251"/>
                    <a:pt x="372" y="244"/>
                    <a:pt x="368" y="239"/>
                  </a:cubicBezTo>
                  <a:cubicBezTo>
                    <a:pt x="341" y="233"/>
                    <a:pt x="311" y="234"/>
                    <a:pt x="291" y="245"/>
                  </a:cubicBezTo>
                  <a:cubicBezTo>
                    <a:pt x="306" y="248"/>
                    <a:pt x="325" y="238"/>
                    <a:pt x="338" y="244"/>
                  </a:cubicBezTo>
                  <a:cubicBezTo>
                    <a:pt x="337" y="246"/>
                    <a:pt x="331" y="243"/>
                    <a:pt x="331" y="246"/>
                  </a:cubicBezTo>
                  <a:cubicBezTo>
                    <a:pt x="343" y="251"/>
                    <a:pt x="357" y="255"/>
                    <a:pt x="373" y="256"/>
                  </a:cubicBezTo>
                  <a:cubicBezTo>
                    <a:pt x="372" y="258"/>
                    <a:pt x="370" y="258"/>
                    <a:pt x="372" y="260"/>
                  </a:cubicBezTo>
                  <a:cubicBezTo>
                    <a:pt x="381" y="261"/>
                    <a:pt x="384" y="268"/>
                    <a:pt x="390" y="272"/>
                  </a:cubicBezTo>
                  <a:cubicBezTo>
                    <a:pt x="389" y="276"/>
                    <a:pt x="383" y="275"/>
                    <a:pt x="382" y="278"/>
                  </a:cubicBezTo>
                  <a:cubicBezTo>
                    <a:pt x="387" y="281"/>
                    <a:pt x="394" y="278"/>
                    <a:pt x="398" y="277"/>
                  </a:cubicBezTo>
                  <a:cubicBezTo>
                    <a:pt x="399" y="279"/>
                    <a:pt x="401" y="279"/>
                    <a:pt x="401" y="282"/>
                  </a:cubicBezTo>
                  <a:close/>
                  <a:moveTo>
                    <a:pt x="469" y="251"/>
                  </a:moveTo>
                  <a:cubicBezTo>
                    <a:pt x="465" y="251"/>
                    <a:pt x="466" y="247"/>
                    <a:pt x="461" y="248"/>
                  </a:cubicBezTo>
                  <a:cubicBezTo>
                    <a:pt x="459" y="251"/>
                    <a:pt x="464" y="251"/>
                    <a:pt x="462" y="255"/>
                  </a:cubicBezTo>
                  <a:cubicBezTo>
                    <a:pt x="466" y="256"/>
                    <a:pt x="467" y="253"/>
                    <a:pt x="469" y="251"/>
                  </a:cubicBezTo>
                  <a:close/>
                  <a:moveTo>
                    <a:pt x="309" y="255"/>
                  </a:moveTo>
                  <a:cubicBezTo>
                    <a:pt x="312" y="257"/>
                    <a:pt x="319" y="257"/>
                    <a:pt x="319" y="253"/>
                  </a:cubicBezTo>
                  <a:cubicBezTo>
                    <a:pt x="318" y="250"/>
                    <a:pt x="310" y="252"/>
                    <a:pt x="309" y="255"/>
                  </a:cubicBezTo>
                  <a:close/>
                  <a:moveTo>
                    <a:pt x="485" y="256"/>
                  </a:moveTo>
                  <a:cubicBezTo>
                    <a:pt x="484" y="254"/>
                    <a:pt x="481" y="254"/>
                    <a:pt x="477" y="254"/>
                  </a:cubicBezTo>
                  <a:cubicBezTo>
                    <a:pt x="478" y="258"/>
                    <a:pt x="485" y="261"/>
                    <a:pt x="485" y="256"/>
                  </a:cubicBezTo>
                  <a:close/>
                  <a:moveTo>
                    <a:pt x="460" y="274"/>
                  </a:moveTo>
                  <a:cubicBezTo>
                    <a:pt x="465" y="274"/>
                    <a:pt x="473" y="276"/>
                    <a:pt x="472" y="269"/>
                  </a:cubicBezTo>
                  <a:cubicBezTo>
                    <a:pt x="465" y="270"/>
                    <a:pt x="460" y="266"/>
                    <a:pt x="460" y="274"/>
                  </a:cubicBezTo>
                  <a:close/>
                  <a:moveTo>
                    <a:pt x="535" y="317"/>
                  </a:moveTo>
                  <a:cubicBezTo>
                    <a:pt x="532" y="302"/>
                    <a:pt x="510" y="306"/>
                    <a:pt x="506" y="293"/>
                  </a:cubicBezTo>
                  <a:cubicBezTo>
                    <a:pt x="497" y="288"/>
                    <a:pt x="487" y="292"/>
                    <a:pt x="477" y="291"/>
                  </a:cubicBezTo>
                  <a:cubicBezTo>
                    <a:pt x="469" y="290"/>
                    <a:pt x="460" y="282"/>
                    <a:pt x="452" y="289"/>
                  </a:cubicBezTo>
                  <a:cubicBezTo>
                    <a:pt x="454" y="292"/>
                    <a:pt x="460" y="291"/>
                    <a:pt x="464" y="293"/>
                  </a:cubicBezTo>
                  <a:cubicBezTo>
                    <a:pt x="461" y="296"/>
                    <a:pt x="459" y="300"/>
                    <a:pt x="457" y="303"/>
                  </a:cubicBezTo>
                  <a:cubicBezTo>
                    <a:pt x="448" y="303"/>
                    <a:pt x="437" y="298"/>
                    <a:pt x="430" y="302"/>
                  </a:cubicBezTo>
                  <a:cubicBezTo>
                    <a:pt x="432" y="313"/>
                    <a:pt x="439" y="310"/>
                    <a:pt x="447" y="309"/>
                  </a:cubicBezTo>
                  <a:cubicBezTo>
                    <a:pt x="462" y="308"/>
                    <a:pt x="473" y="311"/>
                    <a:pt x="478" y="317"/>
                  </a:cubicBezTo>
                  <a:cubicBezTo>
                    <a:pt x="494" y="307"/>
                    <a:pt x="518" y="322"/>
                    <a:pt x="535" y="317"/>
                  </a:cubicBezTo>
                  <a:close/>
                  <a:moveTo>
                    <a:pt x="357" y="299"/>
                  </a:moveTo>
                  <a:cubicBezTo>
                    <a:pt x="363" y="312"/>
                    <a:pt x="381" y="309"/>
                    <a:pt x="394" y="309"/>
                  </a:cubicBezTo>
                  <a:cubicBezTo>
                    <a:pt x="390" y="297"/>
                    <a:pt x="370" y="299"/>
                    <a:pt x="357" y="299"/>
                  </a:cubicBezTo>
                  <a:close/>
                  <a:moveTo>
                    <a:pt x="592" y="326"/>
                  </a:moveTo>
                  <a:cubicBezTo>
                    <a:pt x="578" y="326"/>
                    <a:pt x="558" y="310"/>
                    <a:pt x="553" y="327"/>
                  </a:cubicBezTo>
                  <a:cubicBezTo>
                    <a:pt x="563" y="330"/>
                    <a:pt x="584" y="336"/>
                    <a:pt x="592" y="326"/>
                  </a:cubicBezTo>
                  <a:close/>
                  <a:moveTo>
                    <a:pt x="598" y="336"/>
                  </a:moveTo>
                  <a:cubicBezTo>
                    <a:pt x="599" y="332"/>
                    <a:pt x="592" y="332"/>
                    <a:pt x="592" y="335"/>
                  </a:cubicBezTo>
                  <a:cubicBezTo>
                    <a:pt x="593" y="336"/>
                    <a:pt x="596" y="336"/>
                    <a:pt x="598" y="336"/>
                  </a:cubicBezTo>
                  <a:close/>
                  <a:moveTo>
                    <a:pt x="630" y="336"/>
                  </a:moveTo>
                  <a:cubicBezTo>
                    <a:pt x="631" y="332"/>
                    <a:pt x="624" y="332"/>
                    <a:pt x="624" y="335"/>
                  </a:cubicBezTo>
                  <a:cubicBezTo>
                    <a:pt x="626" y="335"/>
                    <a:pt x="628" y="338"/>
                    <a:pt x="630" y="336"/>
                  </a:cubicBezTo>
                  <a:close/>
                  <a:moveTo>
                    <a:pt x="642" y="341"/>
                  </a:moveTo>
                  <a:cubicBezTo>
                    <a:pt x="645" y="349"/>
                    <a:pt x="649" y="338"/>
                    <a:pt x="642" y="341"/>
                  </a:cubicBezTo>
                  <a:close/>
                  <a:moveTo>
                    <a:pt x="635" y="350"/>
                  </a:moveTo>
                  <a:cubicBezTo>
                    <a:pt x="634" y="348"/>
                    <a:pt x="633" y="345"/>
                    <a:pt x="629" y="345"/>
                  </a:cubicBezTo>
                  <a:cubicBezTo>
                    <a:pt x="627" y="347"/>
                    <a:pt x="630" y="348"/>
                    <a:pt x="630" y="350"/>
                  </a:cubicBezTo>
                  <a:cubicBezTo>
                    <a:pt x="632" y="350"/>
                    <a:pt x="633" y="350"/>
                    <a:pt x="635" y="350"/>
                  </a:cubicBezTo>
                  <a:close/>
                  <a:moveTo>
                    <a:pt x="649" y="363"/>
                  </a:moveTo>
                  <a:cubicBezTo>
                    <a:pt x="649" y="369"/>
                    <a:pt x="643" y="362"/>
                    <a:pt x="642" y="365"/>
                  </a:cubicBezTo>
                  <a:cubicBezTo>
                    <a:pt x="641" y="368"/>
                    <a:pt x="643" y="369"/>
                    <a:pt x="645" y="369"/>
                  </a:cubicBezTo>
                  <a:cubicBezTo>
                    <a:pt x="647" y="367"/>
                    <a:pt x="650" y="366"/>
                    <a:pt x="653" y="365"/>
                  </a:cubicBezTo>
                  <a:cubicBezTo>
                    <a:pt x="653" y="363"/>
                    <a:pt x="652" y="362"/>
                    <a:pt x="649" y="363"/>
                  </a:cubicBezTo>
                  <a:close/>
                  <a:moveTo>
                    <a:pt x="650" y="376"/>
                  </a:moveTo>
                  <a:cubicBezTo>
                    <a:pt x="647" y="377"/>
                    <a:pt x="647" y="374"/>
                    <a:pt x="645" y="376"/>
                  </a:cubicBezTo>
                  <a:cubicBezTo>
                    <a:pt x="645" y="378"/>
                    <a:pt x="646" y="379"/>
                    <a:pt x="646" y="380"/>
                  </a:cubicBezTo>
                  <a:cubicBezTo>
                    <a:pt x="648" y="380"/>
                    <a:pt x="649" y="380"/>
                    <a:pt x="650" y="380"/>
                  </a:cubicBezTo>
                  <a:cubicBezTo>
                    <a:pt x="650" y="379"/>
                    <a:pt x="650" y="377"/>
                    <a:pt x="650" y="376"/>
                  </a:cubicBezTo>
                  <a:close/>
                  <a:moveTo>
                    <a:pt x="652" y="389"/>
                  </a:moveTo>
                  <a:cubicBezTo>
                    <a:pt x="650" y="388"/>
                    <a:pt x="649" y="387"/>
                    <a:pt x="645" y="388"/>
                  </a:cubicBezTo>
                  <a:cubicBezTo>
                    <a:pt x="647" y="391"/>
                    <a:pt x="647" y="395"/>
                    <a:pt x="651" y="395"/>
                  </a:cubicBezTo>
                  <a:cubicBezTo>
                    <a:pt x="653" y="392"/>
                    <a:pt x="653" y="392"/>
                    <a:pt x="652" y="389"/>
                  </a:cubicBezTo>
                  <a:close/>
                  <a:moveTo>
                    <a:pt x="645" y="400"/>
                  </a:moveTo>
                  <a:cubicBezTo>
                    <a:pt x="645" y="401"/>
                    <a:pt x="645" y="402"/>
                    <a:pt x="645" y="403"/>
                  </a:cubicBezTo>
                  <a:cubicBezTo>
                    <a:pt x="647" y="405"/>
                    <a:pt x="652" y="404"/>
                    <a:pt x="650" y="399"/>
                  </a:cubicBezTo>
                  <a:cubicBezTo>
                    <a:pt x="648" y="399"/>
                    <a:pt x="646" y="399"/>
                    <a:pt x="645" y="400"/>
                  </a:cubicBezTo>
                  <a:close/>
                  <a:moveTo>
                    <a:pt x="464" y="411"/>
                  </a:moveTo>
                  <a:cubicBezTo>
                    <a:pt x="467" y="411"/>
                    <a:pt x="469" y="410"/>
                    <a:pt x="472" y="410"/>
                  </a:cubicBezTo>
                  <a:cubicBezTo>
                    <a:pt x="472" y="407"/>
                    <a:pt x="472" y="405"/>
                    <a:pt x="472" y="402"/>
                  </a:cubicBezTo>
                  <a:cubicBezTo>
                    <a:pt x="464" y="398"/>
                    <a:pt x="458" y="406"/>
                    <a:pt x="464" y="411"/>
                  </a:cubicBezTo>
                  <a:close/>
                  <a:moveTo>
                    <a:pt x="642" y="410"/>
                  </a:moveTo>
                  <a:cubicBezTo>
                    <a:pt x="640" y="410"/>
                    <a:pt x="638" y="410"/>
                    <a:pt x="637" y="410"/>
                  </a:cubicBezTo>
                  <a:cubicBezTo>
                    <a:pt x="636" y="414"/>
                    <a:pt x="643" y="414"/>
                    <a:pt x="642" y="410"/>
                  </a:cubicBezTo>
                  <a:close/>
                  <a:moveTo>
                    <a:pt x="673" y="420"/>
                  </a:moveTo>
                  <a:cubicBezTo>
                    <a:pt x="674" y="417"/>
                    <a:pt x="673" y="415"/>
                    <a:pt x="669" y="414"/>
                  </a:cubicBezTo>
                  <a:cubicBezTo>
                    <a:pt x="667" y="417"/>
                    <a:pt x="669" y="422"/>
                    <a:pt x="673" y="420"/>
                  </a:cubicBezTo>
                  <a:close/>
                  <a:moveTo>
                    <a:pt x="621" y="424"/>
                  </a:moveTo>
                  <a:cubicBezTo>
                    <a:pt x="620" y="429"/>
                    <a:pt x="627" y="429"/>
                    <a:pt x="627" y="426"/>
                  </a:cubicBezTo>
                  <a:cubicBezTo>
                    <a:pt x="626" y="425"/>
                    <a:pt x="625" y="423"/>
                    <a:pt x="621" y="424"/>
                  </a:cubicBezTo>
                  <a:close/>
                  <a:moveTo>
                    <a:pt x="569" y="434"/>
                  </a:moveTo>
                  <a:cubicBezTo>
                    <a:pt x="569" y="435"/>
                    <a:pt x="569" y="436"/>
                    <a:pt x="569" y="437"/>
                  </a:cubicBezTo>
                  <a:cubicBezTo>
                    <a:pt x="573" y="438"/>
                    <a:pt x="575" y="438"/>
                    <a:pt x="580" y="437"/>
                  </a:cubicBezTo>
                  <a:cubicBezTo>
                    <a:pt x="580" y="436"/>
                    <a:pt x="580" y="435"/>
                    <a:pt x="580" y="434"/>
                  </a:cubicBezTo>
                  <a:cubicBezTo>
                    <a:pt x="578" y="434"/>
                    <a:pt x="571" y="432"/>
                    <a:pt x="569" y="434"/>
                  </a:cubicBezTo>
                  <a:close/>
                  <a:moveTo>
                    <a:pt x="52" y="579"/>
                  </a:moveTo>
                  <a:cubicBezTo>
                    <a:pt x="49" y="578"/>
                    <a:pt x="49" y="581"/>
                    <a:pt x="46" y="581"/>
                  </a:cubicBezTo>
                  <a:cubicBezTo>
                    <a:pt x="46" y="579"/>
                    <a:pt x="45" y="577"/>
                    <a:pt x="45" y="575"/>
                  </a:cubicBezTo>
                  <a:cubicBezTo>
                    <a:pt x="43" y="575"/>
                    <a:pt x="42" y="575"/>
                    <a:pt x="41" y="575"/>
                  </a:cubicBezTo>
                  <a:cubicBezTo>
                    <a:pt x="41" y="580"/>
                    <a:pt x="36" y="581"/>
                    <a:pt x="36" y="585"/>
                  </a:cubicBezTo>
                  <a:cubicBezTo>
                    <a:pt x="38" y="589"/>
                    <a:pt x="40" y="583"/>
                    <a:pt x="41" y="585"/>
                  </a:cubicBezTo>
                  <a:cubicBezTo>
                    <a:pt x="40" y="589"/>
                    <a:pt x="36" y="589"/>
                    <a:pt x="38" y="595"/>
                  </a:cubicBezTo>
                  <a:cubicBezTo>
                    <a:pt x="39" y="595"/>
                    <a:pt x="40" y="595"/>
                    <a:pt x="40" y="596"/>
                  </a:cubicBezTo>
                  <a:cubicBezTo>
                    <a:pt x="45" y="595"/>
                    <a:pt x="48" y="592"/>
                    <a:pt x="47" y="585"/>
                  </a:cubicBezTo>
                  <a:cubicBezTo>
                    <a:pt x="51" y="585"/>
                    <a:pt x="55" y="583"/>
                    <a:pt x="52" y="579"/>
                  </a:cubicBezTo>
                  <a:close/>
                  <a:moveTo>
                    <a:pt x="53" y="591"/>
                  </a:moveTo>
                  <a:cubicBezTo>
                    <a:pt x="57" y="592"/>
                    <a:pt x="59" y="587"/>
                    <a:pt x="57" y="584"/>
                  </a:cubicBezTo>
                  <a:cubicBezTo>
                    <a:pt x="53" y="584"/>
                    <a:pt x="51" y="589"/>
                    <a:pt x="53" y="591"/>
                  </a:cubicBezTo>
                  <a:close/>
                  <a:moveTo>
                    <a:pt x="66" y="593"/>
                  </a:moveTo>
                  <a:cubicBezTo>
                    <a:pt x="69" y="593"/>
                    <a:pt x="72" y="591"/>
                    <a:pt x="72" y="588"/>
                  </a:cubicBezTo>
                  <a:cubicBezTo>
                    <a:pt x="69" y="586"/>
                    <a:pt x="64" y="588"/>
                    <a:pt x="66" y="593"/>
                  </a:cubicBezTo>
                  <a:close/>
                  <a:moveTo>
                    <a:pt x="48" y="601"/>
                  </a:moveTo>
                  <a:cubicBezTo>
                    <a:pt x="51" y="601"/>
                    <a:pt x="53" y="600"/>
                    <a:pt x="52" y="598"/>
                  </a:cubicBezTo>
                  <a:cubicBezTo>
                    <a:pt x="51" y="598"/>
                    <a:pt x="51" y="597"/>
                    <a:pt x="49" y="597"/>
                  </a:cubicBezTo>
                  <a:cubicBezTo>
                    <a:pt x="49" y="598"/>
                    <a:pt x="48" y="599"/>
                    <a:pt x="48" y="601"/>
                  </a:cubicBezTo>
                  <a:close/>
                  <a:moveTo>
                    <a:pt x="379" y="1349"/>
                  </a:moveTo>
                  <a:cubicBezTo>
                    <a:pt x="375" y="1358"/>
                    <a:pt x="385" y="1363"/>
                    <a:pt x="383" y="1371"/>
                  </a:cubicBezTo>
                  <a:cubicBezTo>
                    <a:pt x="387" y="1371"/>
                    <a:pt x="388" y="1373"/>
                    <a:pt x="392" y="1373"/>
                  </a:cubicBezTo>
                  <a:cubicBezTo>
                    <a:pt x="395" y="1363"/>
                    <a:pt x="386" y="1364"/>
                    <a:pt x="389" y="1355"/>
                  </a:cubicBezTo>
                  <a:cubicBezTo>
                    <a:pt x="386" y="1352"/>
                    <a:pt x="385" y="1348"/>
                    <a:pt x="379" y="1349"/>
                  </a:cubicBezTo>
                  <a:close/>
                  <a:moveTo>
                    <a:pt x="394" y="1384"/>
                  </a:moveTo>
                  <a:cubicBezTo>
                    <a:pt x="395" y="1383"/>
                    <a:pt x="395" y="1381"/>
                    <a:pt x="395" y="1378"/>
                  </a:cubicBezTo>
                  <a:cubicBezTo>
                    <a:pt x="393" y="1378"/>
                    <a:pt x="390" y="1378"/>
                    <a:pt x="389" y="1379"/>
                  </a:cubicBezTo>
                  <a:cubicBezTo>
                    <a:pt x="388" y="1383"/>
                    <a:pt x="391" y="1384"/>
                    <a:pt x="394" y="1384"/>
                  </a:cubicBezTo>
                  <a:close/>
                  <a:moveTo>
                    <a:pt x="388" y="1389"/>
                  </a:moveTo>
                  <a:cubicBezTo>
                    <a:pt x="388" y="1388"/>
                    <a:pt x="388" y="1386"/>
                    <a:pt x="388" y="1385"/>
                  </a:cubicBezTo>
                  <a:cubicBezTo>
                    <a:pt x="387" y="1385"/>
                    <a:pt x="386" y="1385"/>
                    <a:pt x="384" y="1385"/>
                  </a:cubicBezTo>
                  <a:cubicBezTo>
                    <a:pt x="384" y="1387"/>
                    <a:pt x="386" y="1389"/>
                    <a:pt x="388" y="1389"/>
                  </a:cubicBezTo>
                  <a:close/>
                  <a:moveTo>
                    <a:pt x="420" y="1483"/>
                  </a:moveTo>
                  <a:cubicBezTo>
                    <a:pt x="420" y="1487"/>
                    <a:pt x="424" y="1492"/>
                    <a:pt x="427" y="1490"/>
                  </a:cubicBezTo>
                  <a:cubicBezTo>
                    <a:pt x="426" y="1487"/>
                    <a:pt x="425" y="1485"/>
                    <a:pt x="424" y="1483"/>
                  </a:cubicBezTo>
                  <a:cubicBezTo>
                    <a:pt x="422" y="1483"/>
                    <a:pt x="421" y="1483"/>
                    <a:pt x="420" y="1483"/>
                  </a:cubicBezTo>
                  <a:close/>
                  <a:moveTo>
                    <a:pt x="428" y="1484"/>
                  </a:moveTo>
                  <a:cubicBezTo>
                    <a:pt x="428" y="1485"/>
                    <a:pt x="428" y="1486"/>
                    <a:pt x="428" y="1487"/>
                  </a:cubicBezTo>
                  <a:cubicBezTo>
                    <a:pt x="430" y="1487"/>
                    <a:pt x="431" y="1487"/>
                    <a:pt x="431" y="1485"/>
                  </a:cubicBezTo>
                  <a:cubicBezTo>
                    <a:pt x="430" y="1485"/>
                    <a:pt x="430" y="1483"/>
                    <a:pt x="428" y="1484"/>
                  </a:cubicBezTo>
                  <a:close/>
                  <a:moveTo>
                    <a:pt x="443" y="1502"/>
                  </a:moveTo>
                  <a:cubicBezTo>
                    <a:pt x="439" y="1501"/>
                    <a:pt x="436" y="1499"/>
                    <a:pt x="432" y="1497"/>
                  </a:cubicBezTo>
                  <a:cubicBezTo>
                    <a:pt x="432" y="1502"/>
                    <a:pt x="442" y="1505"/>
                    <a:pt x="443" y="1502"/>
                  </a:cubicBezTo>
                  <a:close/>
                  <a:moveTo>
                    <a:pt x="582" y="1512"/>
                  </a:moveTo>
                  <a:cubicBezTo>
                    <a:pt x="579" y="1504"/>
                    <a:pt x="566" y="1509"/>
                    <a:pt x="566" y="1516"/>
                  </a:cubicBezTo>
                  <a:cubicBezTo>
                    <a:pt x="570" y="1518"/>
                    <a:pt x="573" y="1515"/>
                    <a:pt x="578" y="1516"/>
                  </a:cubicBezTo>
                  <a:cubicBezTo>
                    <a:pt x="577" y="1519"/>
                    <a:pt x="580" y="1518"/>
                    <a:pt x="580" y="1519"/>
                  </a:cubicBezTo>
                  <a:cubicBezTo>
                    <a:pt x="586" y="1518"/>
                    <a:pt x="594" y="1518"/>
                    <a:pt x="597" y="1513"/>
                  </a:cubicBezTo>
                  <a:cubicBezTo>
                    <a:pt x="592" y="1510"/>
                    <a:pt x="586" y="1508"/>
                    <a:pt x="582" y="1512"/>
                  </a:cubicBezTo>
                  <a:close/>
                  <a:moveTo>
                    <a:pt x="1053" y="853"/>
                  </a:moveTo>
                  <a:cubicBezTo>
                    <a:pt x="1053" y="849"/>
                    <a:pt x="1055" y="846"/>
                    <a:pt x="1054" y="844"/>
                  </a:cubicBezTo>
                  <a:cubicBezTo>
                    <a:pt x="1053" y="835"/>
                    <a:pt x="1043" y="831"/>
                    <a:pt x="1033" y="831"/>
                  </a:cubicBezTo>
                  <a:cubicBezTo>
                    <a:pt x="1026" y="827"/>
                    <a:pt x="1022" y="819"/>
                    <a:pt x="1014" y="815"/>
                  </a:cubicBezTo>
                  <a:cubicBezTo>
                    <a:pt x="1003" y="793"/>
                    <a:pt x="989" y="769"/>
                    <a:pt x="958" y="770"/>
                  </a:cubicBezTo>
                  <a:cubicBezTo>
                    <a:pt x="954" y="765"/>
                    <a:pt x="948" y="761"/>
                    <a:pt x="940" y="760"/>
                  </a:cubicBezTo>
                  <a:cubicBezTo>
                    <a:pt x="929" y="743"/>
                    <a:pt x="911" y="749"/>
                    <a:pt x="897" y="757"/>
                  </a:cubicBezTo>
                  <a:cubicBezTo>
                    <a:pt x="900" y="752"/>
                    <a:pt x="903" y="748"/>
                    <a:pt x="907" y="744"/>
                  </a:cubicBezTo>
                  <a:cubicBezTo>
                    <a:pt x="903" y="739"/>
                    <a:pt x="903" y="724"/>
                    <a:pt x="890" y="725"/>
                  </a:cubicBezTo>
                  <a:cubicBezTo>
                    <a:pt x="885" y="712"/>
                    <a:pt x="867" y="711"/>
                    <a:pt x="861" y="700"/>
                  </a:cubicBezTo>
                  <a:cubicBezTo>
                    <a:pt x="852" y="700"/>
                    <a:pt x="847" y="697"/>
                    <a:pt x="841" y="696"/>
                  </a:cubicBezTo>
                  <a:cubicBezTo>
                    <a:pt x="835" y="698"/>
                    <a:pt x="834" y="706"/>
                    <a:pt x="832" y="710"/>
                  </a:cubicBezTo>
                  <a:cubicBezTo>
                    <a:pt x="829" y="709"/>
                    <a:pt x="825" y="710"/>
                    <a:pt x="824" y="707"/>
                  </a:cubicBezTo>
                  <a:cubicBezTo>
                    <a:pt x="830" y="702"/>
                    <a:pt x="834" y="695"/>
                    <a:pt x="837" y="687"/>
                  </a:cubicBezTo>
                  <a:cubicBezTo>
                    <a:pt x="829" y="681"/>
                    <a:pt x="813" y="680"/>
                    <a:pt x="813" y="668"/>
                  </a:cubicBezTo>
                  <a:cubicBezTo>
                    <a:pt x="808" y="665"/>
                    <a:pt x="806" y="672"/>
                    <a:pt x="800" y="669"/>
                  </a:cubicBezTo>
                  <a:cubicBezTo>
                    <a:pt x="798" y="674"/>
                    <a:pt x="806" y="674"/>
                    <a:pt x="803" y="676"/>
                  </a:cubicBezTo>
                  <a:cubicBezTo>
                    <a:pt x="798" y="676"/>
                    <a:pt x="792" y="676"/>
                    <a:pt x="793" y="670"/>
                  </a:cubicBezTo>
                  <a:cubicBezTo>
                    <a:pt x="801" y="666"/>
                    <a:pt x="804" y="658"/>
                    <a:pt x="813" y="657"/>
                  </a:cubicBezTo>
                  <a:cubicBezTo>
                    <a:pt x="812" y="651"/>
                    <a:pt x="817" y="651"/>
                    <a:pt x="815" y="645"/>
                  </a:cubicBezTo>
                  <a:cubicBezTo>
                    <a:pt x="787" y="646"/>
                    <a:pt x="810" y="601"/>
                    <a:pt x="791" y="593"/>
                  </a:cubicBezTo>
                  <a:cubicBezTo>
                    <a:pt x="789" y="594"/>
                    <a:pt x="791" y="598"/>
                    <a:pt x="788" y="597"/>
                  </a:cubicBezTo>
                  <a:cubicBezTo>
                    <a:pt x="787" y="582"/>
                    <a:pt x="774" y="580"/>
                    <a:pt x="771" y="567"/>
                  </a:cubicBezTo>
                  <a:cubicBezTo>
                    <a:pt x="753" y="565"/>
                    <a:pt x="744" y="544"/>
                    <a:pt x="723" y="551"/>
                  </a:cubicBezTo>
                  <a:cubicBezTo>
                    <a:pt x="712" y="548"/>
                    <a:pt x="703" y="544"/>
                    <a:pt x="691" y="542"/>
                  </a:cubicBezTo>
                  <a:cubicBezTo>
                    <a:pt x="690" y="540"/>
                    <a:pt x="689" y="538"/>
                    <a:pt x="689" y="535"/>
                  </a:cubicBezTo>
                  <a:cubicBezTo>
                    <a:pt x="685" y="534"/>
                    <a:pt x="685" y="536"/>
                    <a:pt x="682" y="534"/>
                  </a:cubicBezTo>
                  <a:cubicBezTo>
                    <a:pt x="682" y="524"/>
                    <a:pt x="671" y="525"/>
                    <a:pt x="666" y="520"/>
                  </a:cubicBezTo>
                  <a:cubicBezTo>
                    <a:pt x="673" y="499"/>
                    <a:pt x="649" y="495"/>
                    <a:pt x="640" y="485"/>
                  </a:cubicBezTo>
                  <a:cubicBezTo>
                    <a:pt x="633" y="486"/>
                    <a:pt x="627" y="485"/>
                    <a:pt x="622" y="482"/>
                  </a:cubicBezTo>
                  <a:cubicBezTo>
                    <a:pt x="624" y="476"/>
                    <a:pt x="630" y="476"/>
                    <a:pt x="631" y="471"/>
                  </a:cubicBezTo>
                  <a:cubicBezTo>
                    <a:pt x="627" y="467"/>
                    <a:pt x="619" y="465"/>
                    <a:pt x="615" y="461"/>
                  </a:cubicBezTo>
                  <a:cubicBezTo>
                    <a:pt x="619" y="461"/>
                    <a:pt x="622" y="461"/>
                    <a:pt x="626" y="461"/>
                  </a:cubicBezTo>
                  <a:cubicBezTo>
                    <a:pt x="629" y="456"/>
                    <a:pt x="633" y="454"/>
                    <a:pt x="633" y="447"/>
                  </a:cubicBezTo>
                  <a:cubicBezTo>
                    <a:pt x="630" y="444"/>
                    <a:pt x="627" y="448"/>
                    <a:pt x="623" y="448"/>
                  </a:cubicBezTo>
                  <a:cubicBezTo>
                    <a:pt x="621" y="457"/>
                    <a:pt x="610" y="457"/>
                    <a:pt x="602" y="461"/>
                  </a:cubicBezTo>
                  <a:cubicBezTo>
                    <a:pt x="602" y="456"/>
                    <a:pt x="598" y="450"/>
                    <a:pt x="598" y="448"/>
                  </a:cubicBezTo>
                  <a:cubicBezTo>
                    <a:pt x="602" y="447"/>
                    <a:pt x="609" y="449"/>
                    <a:pt x="611" y="447"/>
                  </a:cubicBezTo>
                  <a:cubicBezTo>
                    <a:pt x="599" y="443"/>
                    <a:pt x="589" y="440"/>
                    <a:pt x="577" y="441"/>
                  </a:cubicBezTo>
                  <a:cubicBezTo>
                    <a:pt x="568" y="442"/>
                    <a:pt x="559" y="448"/>
                    <a:pt x="550" y="447"/>
                  </a:cubicBezTo>
                  <a:cubicBezTo>
                    <a:pt x="544" y="446"/>
                    <a:pt x="538" y="437"/>
                    <a:pt x="531" y="435"/>
                  </a:cubicBezTo>
                  <a:cubicBezTo>
                    <a:pt x="517" y="430"/>
                    <a:pt x="503" y="438"/>
                    <a:pt x="492" y="428"/>
                  </a:cubicBezTo>
                  <a:cubicBezTo>
                    <a:pt x="492" y="425"/>
                    <a:pt x="492" y="422"/>
                    <a:pt x="492" y="419"/>
                  </a:cubicBezTo>
                  <a:cubicBezTo>
                    <a:pt x="478" y="407"/>
                    <a:pt x="446" y="414"/>
                    <a:pt x="431" y="421"/>
                  </a:cubicBezTo>
                  <a:cubicBezTo>
                    <a:pt x="430" y="417"/>
                    <a:pt x="433" y="413"/>
                    <a:pt x="430" y="408"/>
                  </a:cubicBezTo>
                  <a:cubicBezTo>
                    <a:pt x="437" y="404"/>
                    <a:pt x="449" y="407"/>
                    <a:pt x="449" y="396"/>
                  </a:cubicBezTo>
                  <a:cubicBezTo>
                    <a:pt x="433" y="386"/>
                    <a:pt x="425" y="407"/>
                    <a:pt x="413" y="401"/>
                  </a:cubicBezTo>
                  <a:cubicBezTo>
                    <a:pt x="407" y="406"/>
                    <a:pt x="397" y="410"/>
                    <a:pt x="387" y="406"/>
                  </a:cubicBezTo>
                  <a:cubicBezTo>
                    <a:pt x="384" y="408"/>
                    <a:pt x="384" y="411"/>
                    <a:pt x="380" y="412"/>
                  </a:cubicBezTo>
                  <a:cubicBezTo>
                    <a:pt x="363" y="406"/>
                    <a:pt x="352" y="420"/>
                    <a:pt x="349" y="433"/>
                  </a:cubicBezTo>
                  <a:cubicBezTo>
                    <a:pt x="337" y="435"/>
                    <a:pt x="329" y="442"/>
                    <a:pt x="319" y="446"/>
                  </a:cubicBezTo>
                  <a:cubicBezTo>
                    <a:pt x="316" y="445"/>
                    <a:pt x="313" y="443"/>
                    <a:pt x="310" y="440"/>
                  </a:cubicBezTo>
                  <a:cubicBezTo>
                    <a:pt x="310" y="438"/>
                    <a:pt x="308" y="437"/>
                    <a:pt x="309" y="434"/>
                  </a:cubicBezTo>
                  <a:cubicBezTo>
                    <a:pt x="298" y="428"/>
                    <a:pt x="279" y="420"/>
                    <a:pt x="269" y="431"/>
                  </a:cubicBezTo>
                  <a:cubicBezTo>
                    <a:pt x="268" y="429"/>
                    <a:pt x="265" y="430"/>
                    <a:pt x="262" y="430"/>
                  </a:cubicBezTo>
                  <a:cubicBezTo>
                    <a:pt x="251" y="441"/>
                    <a:pt x="244" y="432"/>
                    <a:pt x="232" y="432"/>
                  </a:cubicBezTo>
                  <a:cubicBezTo>
                    <a:pt x="232" y="429"/>
                    <a:pt x="233" y="428"/>
                    <a:pt x="233" y="424"/>
                  </a:cubicBezTo>
                  <a:cubicBezTo>
                    <a:pt x="222" y="421"/>
                    <a:pt x="221" y="408"/>
                    <a:pt x="220" y="395"/>
                  </a:cubicBezTo>
                  <a:cubicBezTo>
                    <a:pt x="223" y="394"/>
                    <a:pt x="226" y="393"/>
                    <a:pt x="227" y="390"/>
                  </a:cubicBezTo>
                  <a:cubicBezTo>
                    <a:pt x="225" y="383"/>
                    <a:pt x="228" y="380"/>
                    <a:pt x="235" y="379"/>
                  </a:cubicBezTo>
                  <a:cubicBezTo>
                    <a:pt x="237" y="366"/>
                    <a:pt x="245" y="358"/>
                    <a:pt x="254" y="351"/>
                  </a:cubicBezTo>
                  <a:cubicBezTo>
                    <a:pt x="252" y="343"/>
                    <a:pt x="259" y="345"/>
                    <a:pt x="259" y="340"/>
                  </a:cubicBezTo>
                  <a:cubicBezTo>
                    <a:pt x="249" y="332"/>
                    <a:pt x="238" y="326"/>
                    <a:pt x="223" y="326"/>
                  </a:cubicBezTo>
                  <a:cubicBezTo>
                    <a:pt x="217" y="332"/>
                    <a:pt x="200" y="333"/>
                    <a:pt x="192" y="327"/>
                  </a:cubicBezTo>
                  <a:cubicBezTo>
                    <a:pt x="190" y="331"/>
                    <a:pt x="183" y="330"/>
                    <a:pt x="179" y="328"/>
                  </a:cubicBezTo>
                  <a:cubicBezTo>
                    <a:pt x="181" y="322"/>
                    <a:pt x="187" y="325"/>
                    <a:pt x="190" y="322"/>
                  </a:cubicBezTo>
                  <a:cubicBezTo>
                    <a:pt x="198" y="317"/>
                    <a:pt x="198" y="303"/>
                    <a:pt x="208" y="300"/>
                  </a:cubicBezTo>
                  <a:cubicBezTo>
                    <a:pt x="208" y="298"/>
                    <a:pt x="204" y="296"/>
                    <a:pt x="208" y="294"/>
                  </a:cubicBezTo>
                  <a:cubicBezTo>
                    <a:pt x="211" y="294"/>
                    <a:pt x="209" y="298"/>
                    <a:pt x="213" y="296"/>
                  </a:cubicBezTo>
                  <a:cubicBezTo>
                    <a:pt x="223" y="291"/>
                    <a:pt x="227" y="279"/>
                    <a:pt x="236" y="272"/>
                  </a:cubicBezTo>
                  <a:cubicBezTo>
                    <a:pt x="242" y="267"/>
                    <a:pt x="253" y="265"/>
                    <a:pt x="255" y="255"/>
                  </a:cubicBezTo>
                  <a:cubicBezTo>
                    <a:pt x="239" y="252"/>
                    <a:pt x="228" y="257"/>
                    <a:pt x="214" y="258"/>
                  </a:cubicBezTo>
                  <a:cubicBezTo>
                    <a:pt x="193" y="260"/>
                    <a:pt x="196" y="274"/>
                    <a:pt x="181" y="284"/>
                  </a:cubicBezTo>
                  <a:cubicBezTo>
                    <a:pt x="172" y="290"/>
                    <a:pt x="166" y="291"/>
                    <a:pt x="160" y="296"/>
                  </a:cubicBezTo>
                  <a:cubicBezTo>
                    <a:pt x="157" y="297"/>
                    <a:pt x="160" y="292"/>
                    <a:pt x="157" y="293"/>
                  </a:cubicBezTo>
                  <a:cubicBezTo>
                    <a:pt x="142" y="294"/>
                    <a:pt x="132" y="300"/>
                    <a:pt x="118" y="302"/>
                  </a:cubicBezTo>
                  <a:cubicBezTo>
                    <a:pt x="118" y="301"/>
                    <a:pt x="118" y="299"/>
                    <a:pt x="118" y="297"/>
                  </a:cubicBezTo>
                  <a:cubicBezTo>
                    <a:pt x="116" y="295"/>
                    <a:pt x="110" y="298"/>
                    <a:pt x="108" y="295"/>
                  </a:cubicBezTo>
                  <a:cubicBezTo>
                    <a:pt x="107" y="287"/>
                    <a:pt x="111" y="283"/>
                    <a:pt x="110" y="273"/>
                  </a:cubicBezTo>
                  <a:cubicBezTo>
                    <a:pt x="116" y="249"/>
                    <a:pt x="135" y="238"/>
                    <a:pt x="148" y="221"/>
                  </a:cubicBezTo>
                  <a:cubicBezTo>
                    <a:pt x="162" y="218"/>
                    <a:pt x="167" y="203"/>
                    <a:pt x="173" y="197"/>
                  </a:cubicBezTo>
                  <a:cubicBezTo>
                    <a:pt x="182" y="191"/>
                    <a:pt x="193" y="187"/>
                    <a:pt x="201" y="181"/>
                  </a:cubicBezTo>
                  <a:cubicBezTo>
                    <a:pt x="214" y="183"/>
                    <a:pt x="224" y="174"/>
                    <a:pt x="232" y="168"/>
                  </a:cubicBezTo>
                  <a:cubicBezTo>
                    <a:pt x="241" y="173"/>
                    <a:pt x="252" y="160"/>
                    <a:pt x="260" y="168"/>
                  </a:cubicBezTo>
                  <a:cubicBezTo>
                    <a:pt x="265" y="168"/>
                    <a:pt x="266" y="164"/>
                    <a:pt x="271" y="164"/>
                  </a:cubicBezTo>
                  <a:cubicBezTo>
                    <a:pt x="273" y="166"/>
                    <a:pt x="269" y="168"/>
                    <a:pt x="272" y="171"/>
                  </a:cubicBezTo>
                  <a:cubicBezTo>
                    <a:pt x="282" y="170"/>
                    <a:pt x="285" y="173"/>
                    <a:pt x="291" y="168"/>
                  </a:cubicBezTo>
                  <a:cubicBezTo>
                    <a:pt x="294" y="170"/>
                    <a:pt x="295" y="172"/>
                    <a:pt x="300" y="171"/>
                  </a:cubicBezTo>
                  <a:cubicBezTo>
                    <a:pt x="301" y="168"/>
                    <a:pt x="298" y="168"/>
                    <a:pt x="299" y="165"/>
                  </a:cubicBezTo>
                  <a:cubicBezTo>
                    <a:pt x="313" y="155"/>
                    <a:pt x="336" y="155"/>
                    <a:pt x="355" y="159"/>
                  </a:cubicBezTo>
                  <a:cubicBezTo>
                    <a:pt x="354" y="161"/>
                    <a:pt x="354" y="164"/>
                    <a:pt x="356" y="165"/>
                  </a:cubicBezTo>
                  <a:cubicBezTo>
                    <a:pt x="364" y="165"/>
                    <a:pt x="368" y="160"/>
                    <a:pt x="377" y="160"/>
                  </a:cubicBezTo>
                  <a:cubicBezTo>
                    <a:pt x="378" y="162"/>
                    <a:pt x="377" y="166"/>
                    <a:pt x="379" y="169"/>
                  </a:cubicBezTo>
                  <a:cubicBezTo>
                    <a:pt x="381" y="169"/>
                    <a:pt x="384" y="169"/>
                    <a:pt x="385" y="171"/>
                  </a:cubicBezTo>
                  <a:cubicBezTo>
                    <a:pt x="383" y="176"/>
                    <a:pt x="377" y="177"/>
                    <a:pt x="374" y="181"/>
                  </a:cubicBezTo>
                  <a:cubicBezTo>
                    <a:pt x="373" y="184"/>
                    <a:pt x="377" y="182"/>
                    <a:pt x="377" y="185"/>
                  </a:cubicBezTo>
                  <a:cubicBezTo>
                    <a:pt x="375" y="187"/>
                    <a:pt x="370" y="186"/>
                    <a:pt x="370" y="190"/>
                  </a:cubicBezTo>
                  <a:cubicBezTo>
                    <a:pt x="372" y="195"/>
                    <a:pt x="373" y="206"/>
                    <a:pt x="374" y="214"/>
                  </a:cubicBezTo>
                  <a:cubicBezTo>
                    <a:pt x="388" y="215"/>
                    <a:pt x="397" y="203"/>
                    <a:pt x="405" y="195"/>
                  </a:cubicBezTo>
                  <a:cubicBezTo>
                    <a:pt x="404" y="184"/>
                    <a:pt x="409" y="180"/>
                    <a:pt x="413" y="175"/>
                  </a:cubicBezTo>
                  <a:cubicBezTo>
                    <a:pt x="413" y="173"/>
                    <a:pt x="412" y="170"/>
                    <a:pt x="412" y="167"/>
                  </a:cubicBezTo>
                  <a:cubicBezTo>
                    <a:pt x="414" y="156"/>
                    <a:pt x="434" y="142"/>
                    <a:pt x="453" y="139"/>
                  </a:cubicBezTo>
                  <a:cubicBezTo>
                    <a:pt x="455" y="139"/>
                    <a:pt x="458" y="139"/>
                    <a:pt x="461" y="139"/>
                  </a:cubicBezTo>
                  <a:cubicBezTo>
                    <a:pt x="467" y="138"/>
                    <a:pt x="480" y="131"/>
                    <a:pt x="486" y="129"/>
                  </a:cubicBezTo>
                  <a:cubicBezTo>
                    <a:pt x="490" y="129"/>
                    <a:pt x="495" y="131"/>
                    <a:pt x="500" y="130"/>
                  </a:cubicBezTo>
                  <a:cubicBezTo>
                    <a:pt x="510" y="129"/>
                    <a:pt x="520" y="121"/>
                    <a:pt x="532" y="125"/>
                  </a:cubicBezTo>
                  <a:cubicBezTo>
                    <a:pt x="535" y="123"/>
                    <a:pt x="528" y="119"/>
                    <a:pt x="533" y="118"/>
                  </a:cubicBezTo>
                  <a:cubicBezTo>
                    <a:pt x="539" y="120"/>
                    <a:pt x="543" y="119"/>
                    <a:pt x="548" y="116"/>
                  </a:cubicBezTo>
                  <a:cubicBezTo>
                    <a:pt x="546" y="115"/>
                    <a:pt x="542" y="116"/>
                    <a:pt x="543" y="113"/>
                  </a:cubicBezTo>
                  <a:cubicBezTo>
                    <a:pt x="545" y="113"/>
                    <a:pt x="548" y="113"/>
                    <a:pt x="550" y="113"/>
                  </a:cubicBezTo>
                  <a:cubicBezTo>
                    <a:pt x="557" y="106"/>
                    <a:pt x="553" y="99"/>
                    <a:pt x="555" y="95"/>
                  </a:cubicBezTo>
                  <a:cubicBezTo>
                    <a:pt x="558" y="101"/>
                    <a:pt x="564" y="94"/>
                    <a:pt x="568" y="99"/>
                  </a:cubicBezTo>
                  <a:cubicBezTo>
                    <a:pt x="566" y="103"/>
                    <a:pt x="559" y="101"/>
                    <a:pt x="558" y="106"/>
                  </a:cubicBezTo>
                  <a:cubicBezTo>
                    <a:pt x="566" y="104"/>
                    <a:pt x="575" y="103"/>
                    <a:pt x="582" y="100"/>
                  </a:cubicBezTo>
                  <a:cubicBezTo>
                    <a:pt x="584" y="97"/>
                    <a:pt x="582" y="91"/>
                    <a:pt x="587" y="91"/>
                  </a:cubicBezTo>
                  <a:cubicBezTo>
                    <a:pt x="590" y="94"/>
                    <a:pt x="586" y="93"/>
                    <a:pt x="588" y="96"/>
                  </a:cubicBezTo>
                  <a:cubicBezTo>
                    <a:pt x="596" y="93"/>
                    <a:pt x="611" y="91"/>
                    <a:pt x="613" y="85"/>
                  </a:cubicBezTo>
                  <a:cubicBezTo>
                    <a:pt x="627" y="92"/>
                    <a:pt x="644" y="82"/>
                    <a:pt x="658" y="84"/>
                  </a:cubicBezTo>
                  <a:cubicBezTo>
                    <a:pt x="664" y="85"/>
                    <a:pt x="671" y="91"/>
                    <a:pt x="676" y="84"/>
                  </a:cubicBezTo>
                  <a:cubicBezTo>
                    <a:pt x="673" y="82"/>
                    <a:pt x="668" y="86"/>
                    <a:pt x="668" y="80"/>
                  </a:cubicBezTo>
                  <a:cubicBezTo>
                    <a:pt x="693" y="69"/>
                    <a:pt x="727" y="76"/>
                    <a:pt x="760" y="77"/>
                  </a:cubicBezTo>
                  <a:cubicBezTo>
                    <a:pt x="752" y="80"/>
                    <a:pt x="739" y="76"/>
                    <a:pt x="733" y="80"/>
                  </a:cubicBezTo>
                  <a:cubicBezTo>
                    <a:pt x="737" y="89"/>
                    <a:pt x="753" y="85"/>
                    <a:pt x="762" y="83"/>
                  </a:cubicBezTo>
                  <a:cubicBezTo>
                    <a:pt x="771" y="87"/>
                    <a:pt x="788" y="87"/>
                    <a:pt x="797" y="87"/>
                  </a:cubicBezTo>
                  <a:cubicBezTo>
                    <a:pt x="792" y="80"/>
                    <a:pt x="775" y="84"/>
                    <a:pt x="771" y="76"/>
                  </a:cubicBezTo>
                  <a:cubicBezTo>
                    <a:pt x="777" y="77"/>
                    <a:pt x="783" y="81"/>
                    <a:pt x="789" y="79"/>
                  </a:cubicBezTo>
                  <a:cubicBezTo>
                    <a:pt x="778" y="74"/>
                    <a:pt x="751" y="74"/>
                    <a:pt x="773" y="67"/>
                  </a:cubicBezTo>
                  <a:cubicBezTo>
                    <a:pt x="771" y="66"/>
                    <a:pt x="768" y="68"/>
                    <a:pt x="767" y="66"/>
                  </a:cubicBezTo>
                  <a:cubicBezTo>
                    <a:pt x="770" y="64"/>
                    <a:pt x="780" y="70"/>
                    <a:pt x="781" y="64"/>
                  </a:cubicBezTo>
                  <a:cubicBezTo>
                    <a:pt x="765" y="57"/>
                    <a:pt x="743" y="58"/>
                    <a:pt x="723" y="55"/>
                  </a:cubicBezTo>
                  <a:cubicBezTo>
                    <a:pt x="738" y="56"/>
                    <a:pt x="751" y="55"/>
                    <a:pt x="763" y="55"/>
                  </a:cubicBezTo>
                  <a:cubicBezTo>
                    <a:pt x="789" y="57"/>
                    <a:pt x="810" y="71"/>
                    <a:pt x="835" y="71"/>
                  </a:cubicBezTo>
                  <a:cubicBezTo>
                    <a:pt x="845" y="71"/>
                    <a:pt x="852" y="71"/>
                    <a:pt x="861" y="75"/>
                  </a:cubicBezTo>
                  <a:cubicBezTo>
                    <a:pt x="851" y="78"/>
                    <a:pt x="836" y="77"/>
                    <a:pt x="826" y="80"/>
                  </a:cubicBezTo>
                  <a:cubicBezTo>
                    <a:pt x="836" y="86"/>
                    <a:pt x="850" y="87"/>
                    <a:pt x="861" y="93"/>
                  </a:cubicBezTo>
                  <a:cubicBezTo>
                    <a:pt x="859" y="93"/>
                    <a:pt x="858" y="93"/>
                    <a:pt x="859" y="95"/>
                  </a:cubicBezTo>
                  <a:cubicBezTo>
                    <a:pt x="872" y="95"/>
                    <a:pt x="882" y="108"/>
                    <a:pt x="893" y="101"/>
                  </a:cubicBezTo>
                  <a:cubicBezTo>
                    <a:pt x="890" y="99"/>
                    <a:pt x="884" y="99"/>
                    <a:pt x="883" y="96"/>
                  </a:cubicBezTo>
                  <a:cubicBezTo>
                    <a:pt x="885" y="96"/>
                    <a:pt x="886" y="95"/>
                    <a:pt x="886" y="94"/>
                  </a:cubicBezTo>
                  <a:cubicBezTo>
                    <a:pt x="885" y="93"/>
                    <a:pt x="883" y="93"/>
                    <a:pt x="885" y="91"/>
                  </a:cubicBezTo>
                  <a:cubicBezTo>
                    <a:pt x="876" y="89"/>
                    <a:pt x="868" y="86"/>
                    <a:pt x="862" y="80"/>
                  </a:cubicBezTo>
                  <a:cubicBezTo>
                    <a:pt x="866" y="80"/>
                    <a:pt x="868" y="78"/>
                    <a:pt x="870" y="77"/>
                  </a:cubicBezTo>
                  <a:cubicBezTo>
                    <a:pt x="868" y="76"/>
                    <a:pt x="865" y="76"/>
                    <a:pt x="863" y="75"/>
                  </a:cubicBezTo>
                  <a:cubicBezTo>
                    <a:pt x="866" y="74"/>
                    <a:pt x="869" y="78"/>
                    <a:pt x="870" y="75"/>
                  </a:cubicBezTo>
                  <a:cubicBezTo>
                    <a:pt x="865" y="74"/>
                    <a:pt x="868" y="72"/>
                    <a:pt x="870" y="71"/>
                  </a:cubicBezTo>
                  <a:cubicBezTo>
                    <a:pt x="866" y="69"/>
                    <a:pt x="862" y="68"/>
                    <a:pt x="858" y="67"/>
                  </a:cubicBezTo>
                  <a:cubicBezTo>
                    <a:pt x="857" y="65"/>
                    <a:pt x="860" y="66"/>
                    <a:pt x="861" y="64"/>
                  </a:cubicBezTo>
                  <a:cubicBezTo>
                    <a:pt x="850" y="60"/>
                    <a:pt x="838" y="57"/>
                    <a:pt x="829" y="51"/>
                  </a:cubicBezTo>
                  <a:cubicBezTo>
                    <a:pt x="830" y="50"/>
                    <a:pt x="832" y="51"/>
                    <a:pt x="832" y="50"/>
                  </a:cubicBezTo>
                  <a:cubicBezTo>
                    <a:pt x="822" y="38"/>
                    <a:pt x="796" y="41"/>
                    <a:pt x="783" y="33"/>
                  </a:cubicBezTo>
                  <a:cubicBezTo>
                    <a:pt x="783" y="32"/>
                    <a:pt x="784" y="32"/>
                    <a:pt x="785" y="31"/>
                  </a:cubicBezTo>
                  <a:cubicBezTo>
                    <a:pt x="763" y="25"/>
                    <a:pt x="740" y="19"/>
                    <a:pt x="715" y="21"/>
                  </a:cubicBezTo>
                  <a:cubicBezTo>
                    <a:pt x="716" y="22"/>
                    <a:pt x="720" y="22"/>
                    <a:pt x="720" y="24"/>
                  </a:cubicBezTo>
                  <a:cubicBezTo>
                    <a:pt x="709" y="28"/>
                    <a:pt x="690" y="24"/>
                    <a:pt x="677" y="23"/>
                  </a:cubicBezTo>
                  <a:cubicBezTo>
                    <a:pt x="670" y="31"/>
                    <a:pt x="654" y="33"/>
                    <a:pt x="640" y="29"/>
                  </a:cubicBezTo>
                  <a:cubicBezTo>
                    <a:pt x="645" y="29"/>
                    <a:pt x="639" y="27"/>
                    <a:pt x="639" y="27"/>
                  </a:cubicBezTo>
                  <a:cubicBezTo>
                    <a:pt x="642" y="22"/>
                    <a:pt x="652" y="23"/>
                    <a:pt x="657" y="20"/>
                  </a:cubicBezTo>
                  <a:cubicBezTo>
                    <a:pt x="637" y="18"/>
                    <a:pt x="621" y="13"/>
                    <a:pt x="602" y="9"/>
                  </a:cubicBezTo>
                  <a:cubicBezTo>
                    <a:pt x="613" y="4"/>
                    <a:pt x="629" y="9"/>
                    <a:pt x="644" y="7"/>
                  </a:cubicBezTo>
                  <a:cubicBezTo>
                    <a:pt x="646" y="7"/>
                    <a:pt x="651" y="9"/>
                    <a:pt x="652" y="6"/>
                  </a:cubicBezTo>
                  <a:cubicBezTo>
                    <a:pt x="649" y="6"/>
                    <a:pt x="645" y="6"/>
                    <a:pt x="642" y="6"/>
                  </a:cubicBezTo>
                  <a:cubicBezTo>
                    <a:pt x="584" y="0"/>
                    <a:pt x="521" y="4"/>
                    <a:pt x="470" y="10"/>
                  </a:cubicBezTo>
                  <a:cubicBezTo>
                    <a:pt x="398" y="19"/>
                    <a:pt x="328" y="38"/>
                    <a:pt x="263" y="63"/>
                  </a:cubicBezTo>
                  <a:cubicBezTo>
                    <a:pt x="192" y="91"/>
                    <a:pt x="120" y="132"/>
                    <a:pt x="69" y="176"/>
                  </a:cubicBezTo>
                  <a:cubicBezTo>
                    <a:pt x="71" y="177"/>
                    <a:pt x="72" y="175"/>
                    <a:pt x="72" y="176"/>
                  </a:cubicBezTo>
                  <a:cubicBezTo>
                    <a:pt x="60" y="189"/>
                    <a:pt x="47" y="201"/>
                    <a:pt x="35" y="214"/>
                  </a:cubicBezTo>
                  <a:cubicBezTo>
                    <a:pt x="37" y="222"/>
                    <a:pt x="20" y="227"/>
                    <a:pt x="16" y="236"/>
                  </a:cubicBezTo>
                  <a:cubicBezTo>
                    <a:pt x="16" y="238"/>
                    <a:pt x="19" y="237"/>
                    <a:pt x="20" y="239"/>
                  </a:cubicBezTo>
                  <a:cubicBezTo>
                    <a:pt x="17" y="246"/>
                    <a:pt x="9" y="249"/>
                    <a:pt x="6" y="255"/>
                  </a:cubicBezTo>
                  <a:cubicBezTo>
                    <a:pt x="4" y="261"/>
                    <a:pt x="7" y="269"/>
                    <a:pt x="0" y="274"/>
                  </a:cubicBezTo>
                  <a:cubicBezTo>
                    <a:pt x="8" y="272"/>
                    <a:pt x="13" y="266"/>
                    <a:pt x="16" y="258"/>
                  </a:cubicBezTo>
                  <a:cubicBezTo>
                    <a:pt x="16" y="256"/>
                    <a:pt x="13" y="257"/>
                    <a:pt x="13" y="256"/>
                  </a:cubicBezTo>
                  <a:cubicBezTo>
                    <a:pt x="20" y="250"/>
                    <a:pt x="22" y="240"/>
                    <a:pt x="30" y="235"/>
                  </a:cubicBezTo>
                  <a:cubicBezTo>
                    <a:pt x="28" y="230"/>
                    <a:pt x="34" y="230"/>
                    <a:pt x="34" y="224"/>
                  </a:cubicBezTo>
                  <a:cubicBezTo>
                    <a:pt x="46" y="213"/>
                    <a:pt x="56" y="190"/>
                    <a:pt x="71" y="189"/>
                  </a:cubicBezTo>
                  <a:cubicBezTo>
                    <a:pt x="62" y="201"/>
                    <a:pt x="43" y="213"/>
                    <a:pt x="48" y="228"/>
                  </a:cubicBezTo>
                  <a:cubicBezTo>
                    <a:pt x="46" y="233"/>
                    <a:pt x="39" y="234"/>
                    <a:pt x="37" y="240"/>
                  </a:cubicBezTo>
                  <a:cubicBezTo>
                    <a:pt x="37" y="241"/>
                    <a:pt x="40" y="241"/>
                    <a:pt x="41" y="243"/>
                  </a:cubicBezTo>
                  <a:cubicBezTo>
                    <a:pt x="40" y="245"/>
                    <a:pt x="34" y="247"/>
                    <a:pt x="37" y="249"/>
                  </a:cubicBezTo>
                  <a:cubicBezTo>
                    <a:pt x="41" y="259"/>
                    <a:pt x="33" y="267"/>
                    <a:pt x="30" y="273"/>
                  </a:cubicBezTo>
                  <a:cubicBezTo>
                    <a:pt x="29" y="275"/>
                    <a:pt x="30" y="279"/>
                    <a:pt x="29" y="280"/>
                  </a:cubicBezTo>
                  <a:cubicBezTo>
                    <a:pt x="23" y="289"/>
                    <a:pt x="8" y="294"/>
                    <a:pt x="8" y="307"/>
                  </a:cubicBezTo>
                  <a:cubicBezTo>
                    <a:pt x="11" y="308"/>
                    <a:pt x="16" y="306"/>
                    <a:pt x="17" y="308"/>
                  </a:cubicBezTo>
                  <a:cubicBezTo>
                    <a:pt x="18" y="312"/>
                    <a:pt x="14" y="315"/>
                    <a:pt x="17" y="317"/>
                  </a:cubicBezTo>
                  <a:cubicBezTo>
                    <a:pt x="20" y="317"/>
                    <a:pt x="24" y="316"/>
                    <a:pt x="28" y="317"/>
                  </a:cubicBezTo>
                  <a:cubicBezTo>
                    <a:pt x="29" y="320"/>
                    <a:pt x="30" y="323"/>
                    <a:pt x="31" y="326"/>
                  </a:cubicBezTo>
                  <a:cubicBezTo>
                    <a:pt x="36" y="329"/>
                    <a:pt x="44" y="328"/>
                    <a:pt x="50" y="329"/>
                  </a:cubicBezTo>
                  <a:cubicBezTo>
                    <a:pt x="52" y="338"/>
                    <a:pt x="58" y="338"/>
                    <a:pt x="68" y="337"/>
                  </a:cubicBezTo>
                  <a:cubicBezTo>
                    <a:pt x="68" y="338"/>
                    <a:pt x="67" y="341"/>
                    <a:pt x="69" y="341"/>
                  </a:cubicBezTo>
                  <a:cubicBezTo>
                    <a:pt x="80" y="341"/>
                    <a:pt x="91" y="327"/>
                    <a:pt x="102" y="329"/>
                  </a:cubicBezTo>
                  <a:cubicBezTo>
                    <a:pt x="109" y="330"/>
                    <a:pt x="118" y="341"/>
                    <a:pt x="116" y="351"/>
                  </a:cubicBezTo>
                  <a:cubicBezTo>
                    <a:pt x="120" y="355"/>
                    <a:pt x="126" y="362"/>
                    <a:pt x="136" y="359"/>
                  </a:cubicBezTo>
                  <a:cubicBezTo>
                    <a:pt x="142" y="367"/>
                    <a:pt x="157" y="367"/>
                    <a:pt x="166" y="369"/>
                  </a:cubicBezTo>
                  <a:cubicBezTo>
                    <a:pt x="168" y="367"/>
                    <a:pt x="177" y="362"/>
                    <a:pt x="178" y="368"/>
                  </a:cubicBezTo>
                  <a:cubicBezTo>
                    <a:pt x="177" y="371"/>
                    <a:pt x="174" y="371"/>
                    <a:pt x="172" y="372"/>
                  </a:cubicBezTo>
                  <a:cubicBezTo>
                    <a:pt x="180" y="380"/>
                    <a:pt x="177" y="392"/>
                    <a:pt x="187" y="398"/>
                  </a:cubicBezTo>
                  <a:cubicBezTo>
                    <a:pt x="185" y="404"/>
                    <a:pt x="180" y="408"/>
                    <a:pt x="178" y="414"/>
                  </a:cubicBezTo>
                  <a:cubicBezTo>
                    <a:pt x="182" y="417"/>
                    <a:pt x="185" y="420"/>
                    <a:pt x="190" y="422"/>
                  </a:cubicBezTo>
                  <a:cubicBezTo>
                    <a:pt x="194" y="422"/>
                    <a:pt x="192" y="416"/>
                    <a:pt x="195" y="416"/>
                  </a:cubicBezTo>
                  <a:cubicBezTo>
                    <a:pt x="198" y="419"/>
                    <a:pt x="194" y="421"/>
                    <a:pt x="196" y="424"/>
                  </a:cubicBezTo>
                  <a:cubicBezTo>
                    <a:pt x="200" y="423"/>
                    <a:pt x="201" y="425"/>
                    <a:pt x="204" y="425"/>
                  </a:cubicBezTo>
                  <a:cubicBezTo>
                    <a:pt x="206" y="429"/>
                    <a:pt x="205" y="433"/>
                    <a:pt x="205" y="438"/>
                  </a:cubicBezTo>
                  <a:cubicBezTo>
                    <a:pt x="212" y="444"/>
                    <a:pt x="227" y="442"/>
                    <a:pt x="234" y="448"/>
                  </a:cubicBezTo>
                  <a:cubicBezTo>
                    <a:pt x="232" y="451"/>
                    <a:pt x="233" y="453"/>
                    <a:pt x="235" y="455"/>
                  </a:cubicBezTo>
                  <a:cubicBezTo>
                    <a:pt x="240" y="455"/>
                    <a:pt x="241" y="451"/>
                    <a:pt x="246" y="451"/>
                  </a:cubicBezTo>
                  <a:cubicBezTo>
                    <a:pt x="245" y="454"/>
                    <a:pt x="245" y="457"/>
                    <a:pt x="244" y="461"/>
                  </a:cubicBezTo>
                  <a:cubicBezTo>
                    <a:pt x="248" y="465"/>
                    <a:pt x="258" y="461"/>
                    <a:pt x="261" y="458"/>
                  </a:cubicBezTo>
                  <a:cubicBezTo>
                    <a:pt x="258" y="455"/>
                    <a:pt x="255" y="453"/>
                    <a:pt x="254" y="449"/>
                  </a:cubicBezTo>
                  <a:cubicBezTo>
                    <a:pt x="267" y="441"/>
                    <a:pt x="288" y="428"/>
                    <a:pt x="297" y="447"/>
                  </a:cubicBezTo>
                  <a:cubicBezTo>
                    <a:pt x="289" y="457"/>
                    <a:pt x="298" y="467"/>
                    <a:pt x="301" y="477"/>
                  </a:cubicBezTo>
                  <a:cubicBezTo>
                    <a:pt x="301" y="479"/>
                    <a:pt x="298" y="479"/>
                    <a:pt x="297" y="480"/>
                  </a:cubicBezTo>
                  <a:cubicBezTo>
                    <a:pt x="298" y="483"/>
                    <a:pt x="299" y="486"/>
                    <a:pt x="299" y="490"/>
                  </a:cubicBezTo>
                  <a:cubicBezTo>
                    <a:pt x="297" y="490"/>
                    <a:pt x="297" y="492"/>
                    <a:pt x="294" y="491"/>
                  </a:cubicBezTo>
                  <a:cubicBezTo>
                    <a:pt x="297" y="502"/>
                    <a:pt x="292" y="510"/>
                    <a:pt x="286" y="515"/>
                  </a:cubicBezTo>
                  <a:cubicBezTo>
                    <a:pt x="286" y="521"/>
                    <a:pt x="291" y="521"/>
                    <a:pt x="290" y="526"/>
                  </a:cubicBezTo>
                  <a:cubicBezTo>
                    <a:pt x="281" y="532"/>
                    <a:pt x="276" y="543"/>
                    <a:pt x="261" y="543"/>
                  </a:cubicBezTo>
                  <a:cubicBezTo>
                    <a:pt x="259" y="546"/>
                    <a:pt x="259" y="551"/>
                    <a:pt x="257" y="553"/>
                  </a:cubicBezTo>
                  <a:cubicBezTo>
                    <a:pt x="252" y="552"/>
                    <a:pt x="250" y="554"/>
                    <a:pt x="248" y="556"/>
                  </a:cubicBezTo>
                  <a:cubicBezTo>
                    <a:pt x="248" y="558"/>
                    <a:pt x="248" y="561"/>
                    <a:pt x="248" y="564"/>
                  </a:cubicBezTo>
                  <a:cubicBezTo>
                    <a:pt x="239" y="569"/>
                    <a:pt x="217" y="562"/>
                    <a:pt x="225" y="581"/>
                  </a:cubicBezTo>
                  <a:cubicBezTo>
                    <a:pt x="222" y="582"/>
                    <a:pt x="219" y="585"/>
                    <a:pt x="215" y="586"/>
                  </a:cubicBezTo>
                  <a:cubicBezTo>
                    <a:pt x="217" y="596"/>
                    <a:pt x="208" y="597"/>
                    <a:pt x="203" y="601"/>
                  </a:cubicBezTo>
                  <a:cubicBezTo>
                    <a:pt x="209" y="605"/>
                    <a:pt x="201" y="610"/>
                    <a:pt x="205" y="615"/>
                  </a:cubicBezTo>
                  <a:cubicBezTo>
                    <a:pt x="201" y="617"/>
                    <a:pt x="199" y="623"/>
                    <a:pt x="201" y="629"/>
                  </a:cubicBezTo>
                  <a:cubicBezTo>
                    <a:pt x="203" y="631"/>
                    <a:pt x="208" y="630"/>
                    <a:pt x="211" y="631"/>
                  </a:cubicBezTo>
                  <a:cubicBezTo>
                    <a:pt x="211" y="634"/>
                    <a:pt x="208" y="635"/>
                    <a:pt x="210" y="637"/>
                  </a:cubicBezTo>
                  <a:cubicBezTo>
                    <a:pt x="214" y="639"/>
                    <a:pt x="216" y="632"/>
                    <a:pt x="218" y="634"/>
                  </a:cubicBezTo>
                  <a:cubicBezTo>
                    <a:pt x="219" y="637"/>
                    <a:pt x="217" y="637"/>
                    <a:pt x="217" y="640"/>
                  </a:cubicBezTo>
                  <a:cubicBezTo>
                    <a:pt x="207" y="643"/>
                    <a:pt x="188" y="653"/>
                    <a:pt x="187" y="660"/>
                  </a:cubicBezTo>
                  <a:cubicBezTo>
                    <a:pt x="185" y="668"/>
                    <a:pt x="190" y="675"/>
                    <a:pt x="193" y="682"/>
                  </a:cubicBezTo>
                  <a:cubicBezTo>
                    <a:pt x="191" y="685"/>
                    <a:pt x="185" y="686"/>
                    <a:pt x="186" y="691"/>
                  </a:cubicBezTo>
                  <a:cubicBezTo>
                    <a:pt x="186" y="697"/>
                    <a:pt x="193" y="695"/>
                    <a:pt x="199" y="699"/>
                  </a:cubicBezTo>
                  <a:cubicBezTo>
                    <a:pt x="207" y="704"/>
                    <a:pt x="210" y="718"/>
                    <a:pt x="214" y="728"/>
                  </a:cubicBezTo>
                  <a:cubicBezTo>
                    <a:pt x="217" y="733"/>
                    <a:pt x="221" y="736"/>
                    <a:pt x="223" y="740"/>
                  </a:cubicBezTo>
                  <a:cubicBezTo>
                    <a:pt x="232" y="756"/>
                    <a:pt x="237" y="779"/>
                    <a:pt x="243" y="796"/>
                  </a:cubicBezTo>
                  <a:cubicBezTo>
                    <a:pt x="252" y="797"/>
                    <a:pt x="248" y="802"/>
                    <a:pt x="249" y="808"/>
                  </a:cubicBezTo>
                  <a:cubicBezTo>
                    <a:pt x="251" y="822"/>
                    <a:pt x="274" y="831"/>
                    <a:pt x="263" y="850"/>
                  </a:cubicBezTo>
                  <a:cubicBezTo>
                    <a:pt x="266" y="857"/>
                    <a:pt x="272" y="860"/>
                    <a:pt x="277" y="866"/>
                  </a:cubicBezTo>
                  <a:cubicBezTo>
                    <a:pt x="280" y="869"/>
                    <a:pt x="281" y="875"/>
                    <a:pt x="285" y="878"/>
                  </a:cubicBezTo>
                  <a:cubicBezTo>
                    <a:pt x="292" y="886"/>
                    <a:pt x="308" y="891"/>
                    <a:pt x="319" y="897"/>
                  </a:cubicBezTo>
                  <a:cubicBezTo>
                    <a:pt x="332" y="904"/>
                    <a:pt x="343" y="917"/>
                    <a:pt x="353" y="924"/>
                  </a:cubicBezTo>
                  <a:cubicBezTo>
                    <a:pt x="353" y="935"/>
                    <a:pt x="369" y="936"/>
                    <a:pt x="372" y="946"/>
                  </a:cubicBezTo>
                  <a:cubicBezTo>
                    <a:pt x="373" y="948"/>
                    <a:pt x="371" y="952"/>
                    <a:pt x="371" y="954"/>
                  </a:cubicBezTo>
                  <a:cubicBezTo>
                    <a:pt x="372" y="962"/>
                    <a:pt x="377" y="971"/>
                    <a:pt x="377" y="983"/>
                  </a:cubicBezTo>
                  <a:cubicBezTo>
                    <a:pt x="376" y="1001"/>
                    <a:pt x="382" y="1026"/>
                    <a:pt x="370" y="1034"/>
                  </a:cubicBezTo>
                  <a:cubicBezTo>
                    <a:pt x="369" y="1040"/>
                    <a:pt x="375" y="1040"/>
                    <a:pt x="376" y="1045"/>
                  </a:cubicBezTo>
                  <a:cubicBezTo>
                    <a:pt x="373" y="1055"/>
                    <a:pt x="369" y="1064"/>
                    <a:pt x="375" y="1072"/>
                  </a:cubicBezTo>
                  <a:cubicBezTo>
                    <a:pt x="370" y="1078"/>
                    <a:pt x="372" y="1092"/>
                    <a:pt x="375" y="1099"/>
                  </a:cubicBezTo>
                  <a:cubicBezTo>
                    <a:pt x="367" y="1106"/>
                    <a:pt x="373" y="1114"/>
                    <a:pt x="366" y="1121"/>
                  </a:cubicBezTo>
                  <a:cubicBezTo>
                    <a:pt x="366" y="1124"/>
                    <a:pt x="369" y="1125"/>
                    <a:pt x="369" y="1129"/>
                  </a:cubicBezTo>
                  <a:cubicBezTo>
                    <a:pt x="361" y="1138"/>
                    <a:pt x="368" y="1145"/>
                    <a:pt x="371" y="1155"/>
                  </a:cubicBezTo>
                  <a:cubicBezTo>
                    <a:pt x="370" y="1158"/>
                    <a:pt x="366" y="1158"/>
                    <a:pt x="364" y="1161"/>
                  </a:cubicBezTo>
                  <a:cubicBezTo>
                    <a:pt x="372" y="1189"/>
                    <a:pt x="385" y="1225"/>
                    <a:pt x="368" y="1251"/>
                  </a:cubicBezTo>
                  <a:cubicBezTo>
                    <a:pt x="372" y="1256"/>
                    <a:pt x="368" y="1273"/>
                    <a:pt x="362" y="1278"/>
                  </a:cubicBezTo>
                  <a:cubicBezTo>
                    <a:pt x="367" y="1285"/>
                    <a:pt x="365" y="1291"/>
                    <a:pt x="367" y="1299"/>
                  </a:cubicBezTo>
                  <a:cubicBezTo>
                    <a:pt x="369" y="1304"/>
                    <a:pt x="375" y="1305"/>
                    <a:pt x="376" y="1310"/>
                  </a:cubicBezTo>
                  <a:cubicBezTo>
                    <a:pt x="376" y="1314"/>
                    <a:pt x="374" y="1318"/>
                    <a:pt x="374" y="1323"/>
                  </a:cubicBezTo>
                  <a:cubicBezTo>
                    <a:pt x="374" y="1327"/>
                    <a:pt x="378" y="1333"/>
                    <a:pt x="376" y="1339"/>
                  </a:cubicBezTo>
                  <a:cubicBezTo>
                    <a:pt x="380" y="1342"/>
                    <a:pt x="382" y="1347"/>
                    <a:pt x="388" y="1349"/>
                  </a:cubicBezTo>
                  <a:cubicBezTo>
                    <a:pt x="392" y="1350"/>
                    <a:pt x="390" y="1345"/>
                    <a:pt x="393" y="1346"/>
                  </a:cubicBezTo>
                  <a:cubicBezTo>
                    <a:pt x="395" y="1346"/>
                    <a:pt x="395" y="1348"/>
                    <a:pt x="398" y="1348"/>
                  </a:cubicBezTo>
                  <a:cubicBezTo>
                    <a:pt x="397" y="1350"/>
                    <a:pt x="396" y="1351"/>
                    <a:pt x="395" y="1353"/>
                  </a:cubicBezTo>
                  <a:cubicBezTo>
                    <a:pt x="397" y="1356"/>
                    <a:pt x="402" y="1354"/>
                    <a:pt x="403" y="1357"/>
                  </a:cubicBezTo>
                  <a:cubicBezTo>
                    <a:pt x="401" y="1358"/>
                    <a:pt x="399" y="1358"/>
                    <a:pt x="397" y="1358"/>
                  </a:cubicBezTo>
                  <a:cubicBezTo>
                    <a:pt x="399" y="1363"/>
                    <a:pt x="399" y="1369"/>
                    <a:pt x="396" y="1373"/>
                  </a:cubicBezTo>
                  <a:cubicBezTo>
                    <a:pt x="397" y="1376"/>
                    <a:pt x="400" y="1377"/>
                    <a:pt x="402" y="1378"/>
                  </a:cubicBezTo>
                  <a:cubicBezTo>
                    <a:pt x="398" y="1384"/>
                    <a:pt x="406" y="1386"/>
                    <a:pt x="403" y="1391"/>
                  </a:cubicBezTo>
                  <a:cubicBezTo>
                    <a:pt x="399" y="1390"/>
                    <a:pt x="396" y="1389"/>
                    <a:pt x="392" y="1390"/>
                  </a:cubicBezTo>
                  <a:cubicBezTo>
                    <a:pt x="395" y="1396"/>
                    <a:pt x="394" y="1402"/>
                    <a:pt x="402" y="1404"/>
                  </a:cubicBezTo>
                  <a:cubicBezTo>
                    <a:pt x="403" y="1397"/>
                    <a:pt x="397" y="1397"/>
                    <a:pt x="396" y="1393"/>
                  </a:cubicBezTo>
                  <a:cubicBezTo>
                    <a:pt x="398" y="1393"/>
                    <a:pt x="401" y="1393"/>
                    <a:pt x="402" y="1392"/>
                  </a:cubicBezTo>
                  <a:cubicBezTo>
                    <a:pt x="407" y="1396"/>
                    <a:pt x="404" y="1403"/>
                    <a:pt x="405" y="1409"/>
                  </a:cubicBezTo>
                  <a:cubicBezTo>
                    <a:pt x="405" y="1412"/>
                    <a:pt x="409" y="1414"/>
                    <a:pt x="405" y="1416"/>
                  </a:cubicBezTo>
                  <a:cubicBezTo>
                    <a:pt x="401" y="1411"/>
                    <a:pt x="398" y="1403"/>
                    <a:pt x="388" y="1406"/>
                  </a:cubicBezTo>
                  <a:cubicBezTo>
                    <a:pt x="386" y="1407"/>
                    <a:pt x="390" y="1408"/>
                    <a:pt x="390" y="1410"/>
                  </a:cubicBezTo>
                  <a:cubicBezTo>
                    <a:pt x="388" y="1412"/>
                    <a:pt x="383" y="1412"/>
                    <a:pt x="383" y="1417"/>
                  </a:cubicBezTo>
                  <a:cubicBezTo>
                    <a:pt x="390" y="1419"/>
                    <a:pt x="401" y="1418"/>
                    <a:pt x="407" y="1425"/>
                  </a:cubicBezTo>
                  <a:cubicBezTo>
                    <a:pt x="406" y="1426"/>
                    <a:pt x="405" y="1428"/>
                    <a:pt x="405" y="1430"/>
                  </a:cubicBezTo>
                  <a:cubicBezTo>
                    <a:pt x="407" y="1435"/>
                    <a:pt x="421" y="1434"/>
                    <a:pt x="419" y="1441"/>
                  </a:cubicBezTo>
                  <a:cubicBezTo>
                    <a:pt x="414" y="1442"/>
                    <a:pt x="414" y="1435"/>
                    <a:pt x="410" y="1438"/>
                  </a:cubicBezTo>
                  <a:cubicBezTo>
                    <a:pt x="409" y="1444"/>
                    <a:pt x="415" y="1442"/>
                    <a:pt x="415" y="1446"/>
                  </a:cubicBezTo>
                  <a:cubicBezTo>
                    <a:pt x="414" y="1448"/>
                    <a:pt x="413" y="1450"/>
                    <a:pt x="410" y="1450"/>
                  </a:cubicBezTo>
                  <a:cubicBezTo>
                    <a:pt x="411" y="1441"/>
                    <a:pt x="401" y="1430"/>
                    <a:pt x="394" y="1440"/>
                  </a:cubicBezTo>
                  <a:cubicBezTo>
                    <a:pt x="394" y="1444"/>
                    <a:pt x="399" y="1442"/>
                    <a:pt x="401" y="1445"/>
                  </a:cubicBezTo>
                  <a:cubicBezTo>
                    <a:pt x="401" y="1447"/>
                    <a:pt x="398" y="1446"/>
                    <a:pt x="399" y="1449"/>
                  </a:cubicBezTo>
                  <a:cubicBezTo>
                    <a:pt x="412" y="1451"/>
                    <a:pt x="404" y="1466"/>
                    <a:pt x="413" y="1470"/>
                  </a:cubicBezTo>
                  <a:cubicBezTo>
                    <a:pt x="417" y="1466"/>
                    <a:pt x="411" y="1462"/>
                    <a:pt x="412" y="1460"/>
                  </a:cubicBezTo>
                  <a:cubicBezTo>
                    <a:pt x="414" y="1464"/>
                    <a:pt x="421" y="1459"/>
                    <a:pt x="421" y="1468"/>
                  </a:cubicBezTo>
                  <a:cubicBezTo>
                    <a:pt x="420" y="1470"/>
                    <a:pt x="418" y="1470"/>
                    <a:pt x="415" y="1470"/>
                  </a:cubicBezTo>
                  <a:cubicBezTo>
                    <a:pt x="418" y="1474"/>
                    <a:pt x="415" y="1480"/>
                    <a:pt x="418" y="1481"/>
                  </a:cubicBezTo>
                  <a:cubicBezTo>
                    <a:pt x="423" y="1484"/>
                    <a:pt x="422" y="1473"/>
                    <a:pt x="426" y="1472"/>
                  </a:cubicBezTo>
                  <a:cubicBezTo>
                    <a:pt x="426" y="1478"/>
                    <a:pt x="432" y="1482"/>
                    <a:pt x="436" y="1487"/>
                  </a:cubicBezTo>
                  <a:cubicBezTo>
                    <a:pt x="433" y="1487"/>
                    <a:pt x="431" y="1489"/>
                    <a:pt x="431" y="1493"/>
                  </a:cubicBezTo>
                  <a:cubicBezTo>
                    <a:pt x="434" y="1493"/>
                    <a:pt x="434" y="1495"/>
                    <a:pt x="437" y="1494"/>
                  </a:cubicBezTo>
                  <a:cubicBezTo>
                    <a:pt x="436" y="1489"/>
                    <a:pt x="438" y="1485"/>
                    <a:pt x="441" y="1484"/>
                  </a:cubicBezTo>
                  <a:cubicBezTo>
                    <a:pt x="443" y="1487"/>
                    <a:pt x="449" y="1486"/>
                    <a:pt x="448" y="1493"/>
                  </a:cubicBezTo>
                  <a:cubicBezTo>
                    <a:pt x="445" y="1495"/>
                    <a:pt x="444" y="1490"/>
                    <a:pt x="440" y="1492"/>
                  </a:cubicBezTo>
                  <a:cubicBezTo>
                    <a:pt x="440" y="1494"/>
                    <a:pt x="437" y="1494"/>
                    <a:pt x="437" y="1497"/>
                  </a:cubicBezTo>
                  <a:cubicBezTo>
                    <a:pt x="444" y="1497"/>
                    <a:pt x="447" y="1505"/>
                    <a:pt x="453" y="1506"/>
                  </a:cubicBezTo>
                  <a:cubicBezTo>
                    <a:pt x="457" y="1507"/>
                    <a:pt x="461" y="1501"/>
                    <a:pt x="465" y="1505"/>
                  </a:cubicBezTo>
                  <a:cubicBezTo>
                    <a:pt x="460" y="1508"/>
                    <a:pt x="451" y="1506"/>
                    <a:pt x="448" y="1509"/>
                  </a:cubicBezTo>
                  <a:cubicBezTo>
                    <a:pt x="448" y="1511"/>
                    <a:pt x="449" y="1512"/>
                    <a:pt x="449" y="1515"/>
                  </a:cubicBezTo>
                  <a:cubicBezTo>
                    <a:pt x="458" y="1514"/>
                    <a:pt x="459" y="1521"/>
                    <a:pt x="466" y="1519"/>
                  </a:cubicBezTo>
                  <a:cubicBezTo>
                    <a:pt x="465" y="1521"/>
                    <a:pt x="463" y="1521"/>
                    <a:pt x="464" y="1524"/>
                  </a:cubicBezTo>
                  <a:cubicBezTo>
                    <a:pt x="473" y="1522"/>
                    <a:pt x="472" y="1531"/>
                    <a:pt x="479" y="1531"/>
                  </a:cubicBezTo>
                  <a:cubicBezTo>
                    <a:pt x="481" y="1528"/>
                    <a:pt x="476" y="1530"/>
                    <a:pt x="477" y="1527"/>
                  </a:cubicBezTo>
                  <a:cubicBezTo>
                    <a:pt x="482" y="1527"/>
                    <a:pt x="484" y="1528"/>
                    <a:pt x="487" y="1529"/>
                  </a:cubicBezTo>
                  <a:cubicBezTo>
                    <a:pt x="487" y="1531"/>
                    <a:pt x="485" y="1532"/>
                    <a:pt x="486" y="1535"/>
                  </a:cubicBezTo>
                  <a:cubicBezTo>
                    <a:pt x="491" y="1538"/>
                    <a:pt x="501" y="1536"/>
                    <a:pt x="504" y="1541"/>
                  </a:cubicBezTo>
                  <a:cubicBezTo>
                    <a:pt x="504" y="1535"/>
                    <a:pt x="508" y="1540"/>
                    <a:pt x="511" y="1539"/>
                  </a:cubicBezTo>
                  <a:cubicBezTo>
                    <a:pt x="511" y="1537"/>
                    <a:pt x="511" y="1535"/>
                    <a:pt x="512" y="1535"/>
                  </a:cubicBezTo>
                  <a:cubicBezTo>
                    <a:pt x="515" y="1536"/>
                    <a:pt x="527" y="1540"/>
                    <a:pt x="528" y="1535"/>
                  </a:cubicBezTo>
                  <a:cubicBezTo>
                    <a:pt x="513" y="1528"/>
                    <a:pt x="499" y="1520"/>
                    <a:pt x="491" y="1506"/>
                  </a:cubicBezTo>
                  <a:cubicBezTo>
                    <a:pt x="482" y="1502"/>
                    <a:pt x="475" y="1506"/>
                    <a:pt x="470" y="1511"/>
                  </a:cubicBezTo>
                  <a:cubicBezTo>
                    <a:pt x="469" y="1509"/>
                    <a:pt x="467" y="1508"/>
                    <a:pt x="468" y="1505"/>
                  </a:cubicBezTo>
                  <a:cubicBezTo>
                    <a:pt x="476" y="1505"/>
                    <a:pt x="482" y="1498"/>
                    <a:pt x="489" y="1502"/>
                  </a:cubicBezTo>
                  <a:cubicBezTo>
                    <a:pt x="488" y="1493"/>
                    <a:pt x="473" y="1488"/>
                    <a:pt x="478" y="1479"/>
                  </a:cubicBezTo>
                  <a:cubicBezTo>
                    <a:pt x="481" y="1475"/>
                    <a:pt x="487" y="1479"/>
                    <a:pt x="490" y="1474"/>
                  </a:cubicBezTo>
                  <a:cubicBezTo>
                    <a:pt x="490" y="1471"/>
                    <a:pt x="490" y="1467"/>
                    <a:pt x="490" y="1464"/>
                  </a:cubicBezTo>
                  <a:cubicBezTo>
                    <a:pt x="495" y="1459"/>
                    <a:pt x="503" y="1460"/>
                    <a:pt x="505" y="1454"/>
                  </a:cubicBezTo>
                  <a:cubicBezTo>
                    <a:pt x="512" y="1439"/>
                    <a:pt x="477" y="1439"/>
                    <a:pt x="478" y="1421"/>
                  </a:cubicBezTo>
                  <a:cubicBezTo>
                    <a:pt x="484" y="1417"/>
                    <a:pt x="489" y="1412"/>
                    <a:pt x="500" y="1414"/>
                  </a:cubicBezTo>
                  <a:cubicBezTo>
                    <a:pt x="499" y="1408"/>
                    <a:pt x="505" y="1409"/>
                    <a:pt x="504" y="1404"/>
                  </a:cubicBezTo>
                  <a:cubicBezTo>
                    <a:pt x="503" y="1400"/>
                    <a:pt x="500" y="1399"/>
                    <a:pt x="501" y="1394"/>
                  </a:cubicBezTo>
                  <a:cubicBezTo>
                    <a:pt x="502" y="1390"/>
                    <a:pt x="508" y="1390"/>
                    <a:pt x="511" y="1388"/>
                  </a:cubicBezTo>
                  <a:cubicBezTo>
                    <a:pt x="511" y="1384"/>
                    <a:pt x="503" y="1388"/>
                    <a:pt x="504" y="1383"/>
                  </a:cubicBezTo>
                  <a:cubicBezTo>
                    <a:pt x="511" y="1380"/>
                    <a:pt x="512" y="1390"/>
                    <a:pt x="520" y="1388"/>
                  </a:cubicBezTo>
                  <a:cubicBezTo>
                    <a:pt x="524" y="1384"/>
                    <a:pt x="521" y="1375"/>
                    <a:pt x="515" y="1375"/>
                  </a:cubicBezTo>
                  <a:cubicBezTo>
                    <a:pt x="512" y="1375"/>
                    <a:pt x="514" y="1381"/>
                    <a:pt x="510" y="1380"/>
                  </a:cubicBezTo>
                  <a:cubicBezTo>
                    <a:pt x="507" y="1377"/>
                    <a:pt x="503" y="1375"/>
                    <a:pt x="499" y="1373"/>
                  </a:cubicBezTo>
                  <a:cubicBezTo>
                    <a:pt x="500" y="1367"/>
                    <a:pt x="497" y="1360"/>
                    <a:pt x="500" y="1354"/>
                  </a:cubicBezTo>
                  <a:cubicBezTo>
                    <a:pt x="510" y="1360"/>
                    <a:pt x="523" y="1369"/>
                    <a:pt x="537" y="1361"/>
                  </a:cubicBezTo>
                  <a:cubicBezTo>
                    <a:pt x="538" y="1355"/>
                    <a:pt x="532" y="1356"/>
                    <a:pt x="531" y="1350"/>
                  </a:cubicBezTo>
                  <a:cubicBezTo>
                    <a:pt x="536" y="1347"/>
                    <a:pt x="535" y="1337"/>
                    <a:pt x="541" y="1335"/>
                  </a:cubicBezTo>
                  <a:cubicBezTo>
                    <a:pt x="554" y="1341"/>
                    <a:pt x="579" y="1336"/>
                    <a:pt x="597" y="1335"/>
                  </a:cubicBezTo>
                  <a:cubicBezTo>
                    <a:pt x="598" y="1332"/>
                    <a:pt x="599" y="1330"/>
                    <a:pt x="599" y="1327"/>
                  </a:cubicBezTo>
                  <a:cubicBezTo>
                    <a:pt x="614" y="1325"/>
                    <a:pt x="614" y="1300"/>
                    <a:pt x="599" y="1299"/>
                  </a:cubicBezTo>
                  <a:cubicBezTo>
                    <a:pt x="620" y="1282"/>
                    <a:pt x="573" y="1279"/>
                    <a:pt x="587" y="1266"/>
                  </a:cubicBezTo>
                  <a:cubicBezTo>
                    <a:pt x="591" y="1267"/>
                    <a:pt x="592" y="1271"/>
                    <a:pt x="595" y="1275"/>
                  </a:cubicBezTo>
                  <a:cubicBezTo>
                    <a:pt x="598" y="1275"/>
                    <a:pt x="601" y="1276"/>
                    <a:pt x="605" y="1277"/>
                  </a:cubicBezTo>
                  <a:cubicBezTo>
                    <a:pt x="606" y="1278"/>
                    <a:pt x="607" y="1280"/>
                    <a:pt x="609" y="1280"/>
                  </a:cubicBezTo>
                  <a:cubicBezTo>
                    <a:pt x="616" y="1284"/>
                    <a:pt x="630" y="1287"/>
                    <a:pt x="637" y="1288"/>
                  </a:cubicBezTo>
                  <a:cubicBezTo>
                    <a:pt x="660" y="1291"/>
                    <a:pt x="663" y="1270"/>
                    <a:pt x="677" y="1265"/>
                  </a:cubicBezTo>
                  <a:cubicBezTo>
                    <a:pt x="677" y="1262"/>
                    <a:pt x="679" y="1261"/>
                    <a:pt x="678" y="1257"/>
                  </a:cubicBezTo>
                  <a:cubicBezTo>
                    <a:pt x="681" y="1255"/>
                    <a:pt x="683" y="1252"/>
                    <a:pt x="686" y="1250"/>
                  </a:cubicBezTo>
                  <a:cubicBezTo>
                    <a:pt x="716" y="1246"/>
                    <a:pt x="716" y="1213"/>
                    <a:pt x="742" y="1205"/>
                  </a:cubicBezTo>
                  <a:cubicBezTo>
                    <a:pt x="744" y="1201"/>
                    <a:pt x="747" y="1198"/>
                    <a:pt x="750" y="1195"/>
                  </a:cubicBezTo>
                  <a:cubicBezTo>
                    <a:pt x="752" y="1189"/>
                    <a:pt x="753" y="1182"/>
                    <a:pt x="756" y="1177"/>
                  </a:cubicBezTo>
                  <a:cubicBezTo>
                    <a:pt x="746" y="1167"/>
                    <a:pt x="761" y="1157"/>
                    <a:pt x="759" y="1146"/>
                  </a:cubicBezTo>
                  <a:cubicBezTo>
                    <a:pt x="764" y="1145"/>
                    <a:pt x="763" y="1151"/>
                    <a:pt x="768" y="1151"/>
                  </a:cubicBezTo>
                  <a:cubicBezTo>
                    <a:pt x="770" y="1141"/>
                    <a:pt x="775" y="1142"/>
                    <a:pt x="783" y="1139"/>
                  </a:cubicBezTo>
                  <a:cubicBezTo>
                    <a:pt x="786" y="1138"/>
                    <a:pt x="788" y="1134"/>
                    <a:pt x="791" y="1133"/>
                  </a:cubicBezTo>
                  <a:cubicBezTo>
                    <a:pt x="798" y="1130"/>
                    <a:pt x="805" y="1131"/>
                    <a:pt x="811" y="1129"/>
                  </a:cubicBezTo>
                  <a:cubicBezTo>
                    <a:pt x="815" y="1129"/>
                    <a:pt x="815" y="1134"/>
                    <a:pt x="819" y="1134"/>
                  </a:cubicBezTo>
                  <a:cubicBezTo>
                    <a:pt x="818" y="1128"/>
                    <a:pt x="824" y="1124"/>
                    <a:pt x="833" y="1127"/>
                  </a:cubicBezTo>
                  <a:cubicBezTo>
                    <a:pt x="833" y="1124"/>
                    <a:pt x="830" y="1122"/>
                    <a:pt x="834" y="1121"/>
                  </a:cubicBezTo>
                  <a:cubicBezTo>
                    <a:pt x="837" y="1121"/>
                    <a:pt x="834" y="1126"/>
                    <a:pt x="837" y="1125"/>
                  </a:cubicBezTo>
                  <a:cubicBezTo>
                    <a:pt x="846" y="1122"/>
                    <a:pt x="851" y="1125"/>
                    <a:pt x="859" y="1120"/>
                  </a:cubicBezTo>
                  <a:cubicBezTo>
                    <a:pt x="859" y="1123"/>
                    <a:pt x="857" y="1123"/>
                    <a:pt x="858" y="1126"/>
                  </a:cubicBezTo>
                  <a:cubicBezTo>
                    <a:pt x="862" y="1128"/>
                    <a:pt x="868" y="1129"/>
                    <a:pt x="873" y="1130"/>
                  </a:cubicBezTo>
                  <a:cubicBezTo>
                    <a:pt x="879" y="1124"/>
                    <a:pt x="882" y="1115"/>
                    <a:pt x="896" y="1117"/>
                  </a:cubicBezTo>
                  <a:cubicBezTo>
                    <a:pt x="900" y="1098"/>
                    <a:pt x="912" y="1088"/>
                    <a:pt x="926" y="1079"/>
                  </a:cubicBezTo>
                  <a:cubicBezTo>
                    <a:pt x="930" y="1067"/>
                    <a:pt x="929" y="1050"/>
                    <a:pt x="943" y="1047"/>
                  </a:cubicBezTo>
                  <a:cubicBezTo>
                    <a:pt x="943" y="1032"/>
                    <a:pt x="953" y="1025"/>
                    <a:pt x="956" y="1013"/>
                  </a:cubicBezTo>
                  <a:cubicBezTo>
                    <a:pt x="958" y="1004"/>
                    <a:pt x="955" y="989"/>
                    <a:pt x="961" y="984"/>
                  </a:cubicBezTo>
                  <a:cubicBezTo>
                    <a:pt x="961" y="980"/>
                    <a:pt x="961" y="975"/>
                    <a:pt x="961" y="971"/>
                  </a:cubicBezTo>
                  <a:cubicBezTo>
                    <a:pt x="966" y="968"/>
                    <a:pt x="968" y="963"/>
                    <a:pt x="970" y="959"/>
                  </a:cubicBezTo>
                  <a:cubicBezTo>
                    <a:pt x="973" y="960"/>
                    <a:pt x="973" y="965"/>
                    <a:pt x="977" y="965"/>
                  </a:cubicBezTo>
                  <a:cubicBezTo>
                    <a:pt x="991" y="962"/>
                    <a:pt x="990" y="944"/>
                    <a:pt x="1004" y="940"/>
                  </a:cubicBezTo>
                  <a:cubicBezTo>
                    <a:pt x="1004" y="936"/>
                    <a:pt x="1006" y="934"/>
                    <a:pt x="1008" y="933"/>
                  </a:cubicBezTo>
                  <a:cubicBezTo>
                    <a:pt x="1011" y="932"/>
                    <a:pt x="1014" y="932"/>
                    <a:pt x="1017" y="931"/>
                  </a:cubicBezTo>
                  <a:cubicBezTo>
                    <a:pt x="1018" y="929"/>
                    <a:pt x="1018" y="926"/>
                    <a:pt x="1021" y="925"/>
                  </a:cubicBezTo>
                  <a:cubicBezTo>
                    <a:pt x="1036" y="921"/>
                    <a:pt x="1039" y="905"/>
                    <a:pt x="1051" y="897"/>
                  </a:cubicBezTo>
                  <a:cubicBezTo>
                    <a:pt x="1050" y="890"/>
                    <a:pt x="1056" y="881"/>
                    <a:pt x="1055" y="872"/>
                  </a:cubicBezTo>
                  <a:cubicBezTo>
                    <a:pt x="1055" y="866"/>
                    <a:pt x="1052" y="860"/>
                    <a:pt x="1053" y="853"/>
                  </a:cubicBezTo>
                  <a:close/>
                  <a:moveTo>
                    <a:pt x="629" y="83"/>
                  </a:moveTo>
                  <a:cubicBezTo>
                    <a:pt x="632" y="83"/>
                    <a:pt x="634" y="84"/>
                    <a:pt x="636" y="84"/>
                  </a:cubicBezTo>
                  <a:cubicBezTo>
                    <a:pt x="629" y="88"/>
                    <a:pt x="614" y="82"/>
                    <a:pt x="629" y="83"/>
                  </a:cubicBezTo>
                  <a:close/>
                  <a:moveTo>
                    <a:pt x="575" y="91"/>
                  </a:moveTo>
                  <a:cubicBezTo>
                    <a:pt x="574" y="93"/>
                    <a:pt x="570" y="94"/>
                    <a:pt x="567" y="95"/>
                  </a:cubicBezTo>
                  <a:cubicBezTo>
                    <a:pt x="568" y="92"/>
                    <a:pt x="571" y="91"/>
                    <a:pt x="575" y="91"/>
                  </a:cubicBezTo>
                  <a:close/>
                  <a:moveTo>
                    <a:pt x="295" y="159"/>
                  </a:moveTo>
                  <a:cubicBezTo>
                    <a:pt x="297" y="159"/>
                    <a:pt x="298" y="159"/>
                    <a:pt x="300" y="159"/>
                  </a:cubicBezTo>
                  <a:cubicBezTo>
                    <a:pt x="301" y="162"/>
                    <a:pt x="297" y="161"/>
                    <a:pt x="295" y="161"/>
                  </a:cubicBezTo>
                  <a:cubicBezTo>
                    <a:pt x="295" y="160"/>
                    <a:pt x="295" y="160"/>
                    <a:pt x="295" y="159"/>
                  </a:cubicBezTo>
                  <a:close/>
                  <a:moveTo>
                    <a:pt x="220" y="632"/>
                  </a:moveTo>
                  <a:cubicBezTo>
                    <a:pt x="217" y="633"/>
                    <a:pt x="215" y="632"/>
                    <a:pt x="214" y="629"/>
                  </a:cubicBezTo>
                  <a:cubicBezTo>
                    <a:pt x="217" y="626"/>
                    <a:pt x="222" y="628"/>
                    <a:pt x="220" y="632"/>
                  </a:cubicBezTo>
                  <a:close/>
                  <a:moveTo>
                    <a:pt x="320" y="452"/>
                  </a:moveTo>
                  <a:cubicBezTo>
                    <a:pt x="320" y="450"/>
                    <a:pt x="320" y="448"/>
                    <a:pt x="321" y="447"/>
                  </a:cubicBezTo>
                  <a:cubicBezTo>
                    <a:pt x="324" y="447"/>
                    <a:pt x="323" y="452"/>
                    <a:pt x="320" y="452"/>
                  </a:cubicBezTo>
                  <a:close/>
                  <a:moveTo>
                    <a:pt x="411" y="1395"/>
                  </a:moveTo>
                  <a:cubicBezTo>
                    <a:pt x="408" y="1394"/>
                    <a:pt x="408" y="1398"/>
                    <a:pt x="405" y="1396"/>
                  </a:cubicBezTo>
                  <a:cubicBezTo>
                    <a:pt x="408" y="1395"/>
                    <a:pt x="409" y="1392"/>
                    <a:pt x="411" y="1392"/>
                  </a:cubicBezTo>
                  <a:cubicBezTo>
                    <a:pt x="411" y="1393"/>
                    <a:pt x="411" y="1394"/>
                    <a:pt x="411" y="1395"/>
                  </a:cubicBezTo>
                  <a:close/>
                  <a:moveTo>
                    <a:pt x="434" y="437"/>
                  </a:moveTo>
                  <a:cubicBezTo>
                    <a:pt x="432" y="448"/>
                    <a:pt x="416" y="441"/>
                    <a:pt x="416" y="436"/>
                  </a:cubicBezTo>
                  <a:cubicBezTo>
                    <a:pt x="416" y="431"/>
                    <a:pt x="426" y="426"/>
                    <a:pt x="431" y="424"/>
                  </a:cubicBezTo>
                  <a:cubicBezTo>
                    <a:pt x="432" y="431"/>
                    <a:pt x="435" y="434"/>
                    <a:pt x="434" y="437"/>
                  </a:cubicBezTo>
                  <a:close/>
                  <a:moveTo>
                    <a:pt x="498" y="1532"/>
                  </a:moveTo>
                  <a:cubicBezTo>
                    <a:pt x="499" y="1532"/>
                    <a:pt x="500" y="1532"/>
                    <a:pt x="501" y="1532"/>
                  </a:cubicBezTo>
                  <a:cubicBezTo>
                    <a:pt x="502" y="1536"/>
                    <a:pt x="497" y="1536"/>
                    <a:pt x="498" y="1532"/>
                  </a:cubicBezTo>
                  <a:close/>
                  <a:moveTo>
                    <a:pt x="484" y="1514"/>
                  </a:moveTo>
                  <a:cubicBezTo>
                    <a:pt x="480" y="1521"/>
                    <a:pt x="469" y="1510"/>
                    <a:pt x="473" y="1522"/>
                  </a:cubicBezTo>
                  <a:cubicBezTo>
                    <a:pt x="475" y="1521"/>
                    <a:pt x="477" y="1521"/>
                    <a:pt x="477" y="1518"/>
                  </a:cubicBezTo>
                  <a:cubicBezTo>
                    <a:pt x="480" y="1520"/>
                    <a:pt x="483" y="1522"/>
                    <a:pt x="487" y="1522"/>
                  </a:cubicBezTo>
                  <a:cubicBezTo>
                    <a:pt x="483" y="1525"/>
                    <a:pt x="476" y="1522"/>
                    <a:pt x="469" y="1522"/>
                  </a:cubicBezTo>
                  <a:cubicBezTo>
                    <a:pt x="471" y="1514"/>
                    <a:pt x="461" y="1517"/>
                    <a:pt x="459" y="1513"/>
                  </a:cubicBezTo>
                  <a:cubicBezTo>
                    <a:pt x="468" y="1517"/>
                    <a:pt x="475" y="1510"/>
                    <a:pt x="484" y="1514"/>
                  </a:cubicBezTo>
                  <a:close/>
                  <a:moveTo>
                    <a:pt x="531" y="1330"/>
                  </a:moveTo>
                  <a:cubicBezTo>
                    <a:pt x="535" y="1329"/>
                    <a:pt x="531" y="1337"/>
                    <a:pt x="535" y="1336"/>
                  </a:cubicBezTo>
                  <a:cubicBezTo>
                    <a:pt x="532" y="1339"/>
                    <a:pt x="529" y="1333"/>
                    <a:pt x="531" y="1330"/>
                  </a:cubicBezTo>
                  <a:close/>
                  <a:moveTo>
                    <a:pt x="621" y="485"/>
                  </a:moveTo>
                  <a:cubicBezTo>
                    <a:pt x="619" y="485"/>
                    <a:pt x="616" y="485"/>
                    <a:pt x="615" y="484"/>
                  </a:cubicBezTo>
                  <a:cubicBezTo>
                    <a:pt x="615" y="482"/>
                    <a:pt x="623" y="481"/>
                    <a:pt x="621" y="485"/>
                  </a:cubicBezTo>
                  <a:close/>
                  <a:moveTo>
                    <a:pt x="682" y="1248"/>
                  </a:moveTo>
                  <a:cubicBezTo>
                    <a:pt x="682" y="1241"/>
                    <a:pt x="689" y="1242"/>
                    <a:pt x="693" y="1238"/>
                  </a:cubicBezTo>
                  <a:cubicBezTo>
                    <a:pt x="699" y="1234"/>
                    <a:pt x="701" y="1222"/>
                    <a:pt x="711" y="1226"/>
                  </a:cubicBezTo>
                  <a:cubicBezTo>
                    <a:pt x="705" y="1236"/>
                    <a:pt x="695" y="1244"/>
                    <a:pt x="682" y="1248"/>
                  </a:cubicBezTo>
                  <a:close/>
                  <a:moveTo>
                    <a:pt x="765" y="695"/>
                  </a:moveTo>
                  <a:cubicBezTo>
                    <a:pt x="762" y="695"/>
                    <a:pt x="759" y="694"/>
                    <a:pt x="758" y="693"/>
                  </a:cubicBezTo>
                  <a:cubicBezTo>
                    <a:pt x="759" y="691"/>
                    <a:pt x="767" y="691"/>
                    <a:pt x="765" y="695"/>
                  </a:cubicBezTo>
                  <a:close/>
                  <a:moveTo>
                    <a:pt x="782" y="687"/>
                  </a:moveTo>
                  <a:cubicBezTo>
                    <a:pt x="786" y="683"/>
                    <a:pt x="782" y="679"/>
                    <a:pt x="779" y="677"/>
                  </a:cubicBezTo>
                  <a:cubicBezTo>
                    <a:pt x="783" y="669"/>
                    <a:pt x="786" y="680"/>
                    <a:pt x="792" y="677"/>
                  </a:cubicBezTo>
                  <a:cubicBezTo>
                    <a:pt x="794" y="678"/>
                    <a:pt x="793" y="681"/>
                    <a:pt x="793" y="683"/>
                  </a:cubicBezTo>
                  <a:cubicBezTo>
                    <a:pt x="787" y="683"/>
                    <a:pt x="792" y="690"/>
                    <a:pt x="789" y="694"/>
                  </a:cubicBezTo>
                  <a:cubicBezTo>
                    <a:pt x="787" y="692"/>
                    <a:pt x="788" y="686"/>
                    <a:pt x="782" y="687"/>
                  </a:cubicBezTo>
                  <a:close/>
                  <a:moveTo>
                    <a:pt x="815" y="713"/>
                  </a:moveTo>
                  <a:cubicBezTo>
                    <a:pt x="809" y="709"/>
                    <a:pt x="801" y="712"/>
                    <a:pt x="790" y="708"/>
                  </a:cubicBezTo>
                  <a:cubicBezTo>
                    <a:pt x="790" y="706"/>
                    <a:pt x="787" y="703"/>
                    <a:pt x="789" y="701"/>
                  </a:cubicBezTo>
                  <a:cubicBezTo>
                    <a:pt x="796" y="712"/>
                    <a:pt x="810" y="705"/>
                    <a:pt x="821" y="709"/>
                  </a:cubicBezTo>
                  <a:cubicBezTo>
                    <a:pt x="822" y="713"/>
                    <a:pt x="818" y="712"/>
                    <a:pt x="815" y="713"/>
                  </a:cubicBezTo>
                  <a:close/>
                  <a:moveTo>
                    <a:pt x="793" y="32"/>
                  </a:moveTo>
                  <a:cubicBezTo>
                    <a:pt x="796" y="32"/>
                    <a:pt x="797" y="34"/>
                    <a:pt x="797" y="34"/>
                  </a:cubicBezTo>
                  <a:cubicBezTo>
                    <a:pt x="815" y="41"/>
                    <a:pt x="798" y="29"/>
                    <a:pt x="793" y="32"/>
                  </a:cubicBezTo>
                  <a:close/>
                  <a:moveTo>
                    <a:pt x="1228" y="306"/>
                  </a:moveTo>
                  <a:cubicBezTo>
                    <a:pt x="1231" y="308"/>
                    <a:pt x="1234" y="313"/>
                    <a:pt x="1237" y="317"/>
                  </a:cubicBezTo>
                  <a:cubicBezTo>
                    <a:pt x="1239" y="319"/>
                    <a:pt x="1244" y="325"/>
                    <a:pt x="1239" y="317"/>
                  </a:cubicBezTo>
                  <a:cubicBezTo>
                    <a:pt x="1237" y="315"/>
                    <a:pt x="1232" y="307"/>
                    <a:pt x="1228" y="306"/>
                  </a:cubicBezTo>
                  <a:close/>
                  <a:moveTo>
                    <a:pt x="1245" y="328"/>
                  </a:moveTo>
                  <a:cubicBezTo>
                    <a:pt x="1256" y="344"/>
                    <a:pt x="1269" y="361"/>
                    <a:pt x="1281" y="376"/>
                  </a:cubicBezTo>
                  <a:cubicBezTo>
                    <a:pt x="1285" y="381"/>
                    <a:pt x="1288" y="389"/>
                    <a:pt x="1293" y="391"/>
                  </a:cubicBezTo>
                  <a:cubicBezTo>
                    <a:pt x="1278" y="371"/>
                    <a:pt x="1263" y="344"/>
                    <a:pt x="1245" y="328"/>
                  </a:cubicBezTo>
                  <a:close/>
                  <a:moveTo>
                    <a:pt x="1296" y="400"/>
                  </a:moveTo>
                  <a:cubicBezTo>
                    <a:pt x="1297" y="404"/>
                    <a:pt x="1299" y="406"/>
                    <a:pt x="1300" y="410"/>
                  </a:cubicBezTo>
                  <a:cubicBezTo>
                    <a:pt x="1298" y="411"/>
                    <a:pt x="1297" y="407"/>
                    <a:pt x="1296" y="410"/>
                  </a:cubicBezTo>
                  <a:cubicBezTo>
                    <a:pt x="1298" y="425"/>
                    <a:pt x="1314" y="440"/>
                    <a:pt x="1307" y="453"/>
                  </a:cubicBezTo>
                  <a:cubicBezTo>
                    <a:pt x="1303" y="455"/>
                    <a:pt x="1301" y="447"/>
                    <a:pt x="1300" y="452"/>
                  </a:cubicBezTo>
                  <a:cubicBezTo>
                    <a:pt x="1300" y="456"/>
                    <a:pt x="1302" y="458"/>
                    <a:pt x="1301" y="462"/>
                  </a:cubicBezTo>
                  <a:cubicBezTo>
                    <a:pt x="1298" y="463"/>
                    <a:pt x="1299" y="461"/>
                    <a:pt x="1296" y="461"/>
                  </a:cubicBezTo>
                  <a:cubicBezTo>
                    <a:pt x="1297" y="469"/>
                    <a:pt x="1299" y="474"/>
                    <a:pt x="1300" y="481"/>
                  </a:cubicBezTo>
                  <a:cubicBezTo>
                    <a:pt x="1292" y="486"/>
                    <a:pt x="1300" y="501"/>
                    <a:pt x="1293" y="507"/>
                  </a:cubicBezTo>
                  <a:cubicBezTo>
                    <a:pt x="1292" y="517"/>
                    <a:pt x="1302" y="524"/>
                    <a:pt x="1304" y="533"/>
                  </a:cubicBezTo>
                  <a:cubicBezTo>
                    <a:pt x="1305" y="537"/>
                    <a:pt x="1303" y="541"/>
                    <a:pt x="1304" y="545"/>
                  </a:cubicBezTo>
                  <a:cubicBezTo>
                    <a:pt x="1306" y="558"/>
                    <a:pt x="1313" y="563"/>
                    <a:pt x="1312" y="577"/>
                  </a:cubicBezTo>
                  <a:cubicBezTo>
                    <a:pt x="1311" y="588"/>
                    <a:pt x="1311" y="600"/>
                    <a:pt x="1305" y="607"/>
                  </a:cubicBezTo>
                  <a:cubicBezTo>
                    <a:pt x="1315" y="615"/>
                    <a:pt x="1309" y="632"/>
                    <a:pt x="1312" y="645"/>
                  </a:cubicBezTo>
                  <a:cubicBezTo>
                    <a:pt x="1312" y="647"/>
                    <a:pt x="1316" y="649"/>
                    <a:pt x="1317" y="653"/>
                  </a:cubicBezTo>
                  <a:cubicBezTo>
                    <a:pt x="1320" y="659"/>
                    <a:pt x="1319" y="661"/>
                    <a:pt x="1324" y="662"/>
                  </a:cubicBezTo>
                  <a:cubicBezTo>
                    <a:pt x="1326" y="682"/>
                    <a:pt x="1341" y="698"/>
                    <a:pt x="1344" y="717"/>
                  </a:cubicBezTo>
                  <a:cubicBezTo>
                    <a:pt x="1345" y="719"/>
                    <a:pt x="1343" y="723"/>
                    <a:pt x="1343" y="725"/>
                  </a:cubicBezTo>
                  <a:cubicBezTo>
                    <a:pt x="1344" y="737"/>
                    <a:pt x="1350" y="745"/>
                    <a:pt x="1355" y="755"/>
                  </a:cubicBezTo>
                  <a:cubicBezTo>
                    <a:pt x="1365" y="776"/>
                    <a:pt x="1370" y="801"/>
                    <a:pt x="1380" y="820"/>
                  </a:cubicBezTo>
                  <a:cubicBezTo>
                    <a:pt x="1396" y="812"/>
                    <a:pt x="1405" y="826"/>
                    <a:pt x="1408" y="840"/>
                  </a:cubicBezTo>
                  <a:cubicBezTo>
                    <a:pt x="1414" y="837"/>
                    <a:pt x="1416" y="836"/>
                    <a:pt x="1421" y="833"/>
                  </a:cubicBezTo>
                  <a:cubicBezTo>
                    <a:pt x="1432" y="842"/>
                    <a:pt x="1424" y="871"/>
                    <a:pt x="1431" y="885"/>
                  </a:cubicBezTo>
                  <a:cubicBezTo>
                    <a:pt x="1435" y="676"/>
                    <a:pt x="1375" y="519"/>
                    <a:pt x="1296" y="400"/>
                  </a:cubicBezTo>
                  <a:close/>
                  <a:moveTo>
                    <a:pt x="1419" y="1003"/>
                  </a:moveTo>
                  <a:cubicBezTo>
                    <a:pt x="1420" y="987"/>
                    <a:pt x="1425" y="975"/>
                    <a:pt x="1425" y="959"/>
                  </a:cubicBezTo>
                  <a:cubicBezTo>
                    <a:pt x="1423" y="969"/>
                    <a:pt x="1418" y="990"/>
                    <a:pt x="1419" y="1003"/>
                  </a:cubicBezTo>
                  <a:close/>
                  <a:moveTo>
                    <a:pt x="1365" y="1188"/>
                  </a:moveTo>
                  <a:cubicBezTo>
                    <a:pt x="1359" y="1197"/>
                    <a:pt x="1354" y="1212"/>
                    <a:pt x="1349" y="1222"/>
                  </a:cubicBezTo>
                  <a:cubicBezTo>
                    <a:pt x="1348" y="1224"/>
                    <a:pt x="1343" y="1230"/>
                    <a:pt x="1346" y="1230"/>
                  </a:cubicBezTo>
                  <a:cubicBezTo>
                    <a:pt x="1351" y="1220"/>
                    <a:pt x="1356" y="1206"/>
                    <a:pt x="1361" y="1196"/>
                  </a:cubicBezTo>
                  <a:cubicBezTo>
                    <a:pt x="1362" y="1193"/>
                    <a:pt x="1367" y="1185"/>
                    <a:pt x="1365" y="1188"/>
                  </a:cubicBezTo>
                  <a:close/>
                  <a:moveTo>
                    <a:pt x="1336" y="1249"/>
                  </a:moveTo>
                  <a:cubicBezTo>
                    <a:pt x="1334" y="1253"/>
                    <a:pt x="1328" y="1260"/>
                    <a:pt x="1331" y="1260"/>
                  </a:cubicBezTo>
                  <a:cubicBezTo>
                    <a:pt x="1331" y="1256"/>
                    <a:pt x="1336" y="1251"/>
                    <a:pt x="1339" y="1246"/>
                  </a:cubicBezTo>
                  <a:cubicBezTo>
                    <a:pt x="1340" y="1242"/>
                    <a:pt x="1345" y="1231"/>
                    <a:pt x="1343" y="1234"/>
                  </a:cubicBezTo>
                  <a:cubicBezTo>
                    <a:pt x="1341" y="1237"/>
                    <a:pt x="1338" y="1244"/>
                    <a:pt x="1336" y="12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8F8F8"/>
                </a:gs>
                <a:gs pos="100000">
                  <a:srgbClr val="737373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  <a:effectLst>
              <a:outerShdw blurRad="1270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>
                <a:defRPr/>
              </a:pPr>
              <a:endParaRPr lang="de-DE"/>
            </a:p>
          </p:txBody>
        </p:sp>
        <p:pic>
          <p:nvPicPr>
            <p:cNvPr id="21" name="Picture 11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61801" y="1646373"/>
              <a:ext cx="2810884" cy="21112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53736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- 4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14" name="Gruppieren 13"/>
          <p:cNvGrpSpPr/>
          <p:nvPr/>
        </p:nvGrpSpPr>
        <p:grpSpPr bwMode="gray">
          <a:xfrm>
            <a:off x="8131894" y="3146532"/>
            <a:ext cx="688256" cy="2655782"/>
            <a:chOff x="8131894" y="3146532"/>
            <a:chExt cx="688256" cy="2655782"/>
          </a:xfrm>
        </p:grpSpPr>
        <p:sp>
          <p:nvSpPr>
            <p:cNvPr id="50" name="Textfeld 49"/>
            <p:cNvSpPr txBox="1"/>
            <p:nvPr/>
          </p:nvSpPr>
          <p:spPr bwMode="gray">
            <a:xfrm>
              <a:off x="8131894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This is a placeholder text. </a:t>
              </a:r>
            </a:p>
          </p:txBody>
        </p:sp>
        <p:grpSp>
          <p:nvGrpSpPr>
            <p:cNvPr id="61" name="Gruppieren 60"/>
            <p:cNvGrpSpPr/>
            <p:nvPr/>
          </p:nvGrpSpPr>
          <p:grpSpPr bwMode="gray">
            <a:xfrm>
              <a:off x="8223250" y="3146532"/>
              <a:ext cx="596900" cy="2655781"/>
              <a:chOff x="8224042" y="3146532"/>
              <a:chExt cx="596900" cy="2655781"/>
            </a:xfrm>
          </p:grpSpPr>
          <p:cxnSp>
            <p:nvCxnSpPr>
              <p:cNvPr id="7" name="Gerade Verbindung 6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 Verbindung 59"/>
              <p:cNvCxnSpPr/>
              <p:nvPr/>
            </p:nvCxnSpPr>
            <p:spPr bwMode="gray">
              <a:xfrm flipH="1" flipV="1">
                <a:off x="8224042" y="3146532"/>
                <a:ext cx="596900" cy="639783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uppieren 12"/>
          <p:cNvGrpSpPr/>
          <p:nvPr/>
        </p:nvGrpSpPr>
        <p:grpSpPr bwMode="gray">
          <a:xfrm>
            <a:off x="5971307" y="3202682"/>
            <a:ext cx="688256" cy="2599632"/>
            <a:chOff x="5971307" y="3202682"/>
            <a:chExt cx="688256" cy="2599632"/>
          </a:xfrm>
        </p:grpSpPr>
        <p:sp>
          <p:nvSpPr>
            <p:cNvPr id="49" name="Textfeld 48"/>
            <p:cNvSpPr txBox="1"/>
            <p:nvPr/>
          </p:nvSpPr>
          <p:spPr bwMode="gray">
            <a:xfrm>
              <a:off x="5971307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Replace this text with your own.</a:t>
              </a:r>
            </a:p>
          </p:txBody>
        </p:sp>
        <p:grpSp>
          <p:nvGrpSpPr>
            <p:cNvPr id="63" name="Gruppieren 62"/>
            <p:cNvGrpSpPr/>
            <p:nvPr/>
          </p:nvGrpSpPr>
          <p:grpSpPr bwMode="gray">
            <a:xfrm>
              <a:off x="6115050" y="3202682"/>
              <a:ext cx="544513" cy="2599631"/>
              <a:chOff x="8276429" y="3202682"/>
              <a:chExt cx="544513" cy="2599631"/>
            </a:xfrm>
          </p:grpSpPr>
          <p:cxnSp>
            <p:nvCxnSpPr>
              <p:cNvPr id="64" name="Gerade Verbindung 63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64"/>
              <p:cNvCxnSpPr/>
              <p:nvPr/>
            </p:nvCxnSpPr>
            <p:spPr bwMode="gray">
              <a:xfrm flipH="1" flipV="1">
                <a:off x="8276429" y="3202682"/>
                <a:ext cx="544513" cy="583633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uppieren 11"/>
          <p:cNvGrpSpPr/>
          <p:nvPr/>
        </p:nvGrpSpPr>
        <p:grpSpPr bwMode="gray">
          <a:xfrm>
            <a:off x="3810719" y="3318389"/>
            <a:ext cx="688256" cy="2483925"/>
            <a:chOff x="3810719" y="3318389"/>
            <a:chExt cx="688256" cy="2483925"/>
          </a:xfrm>
        </p:grpSpPr>
        <p:sp>
          <p:nvSpPr>
            <p:cNvPr id="48" name="Textfeld 47"/>
            <p:cNvSpPr txBox="1"/>
            <p:nvPr/>
          </p:nvSpPr>
          <p:spPr bwMode="gray">
            <a:xfrm>
              <a:off x="3810719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Insert your </a:t>
              </a:r>
              <a:r>
                <a:rPr lang="en-US" sz="2000" noProof="1" smtClean="0"/>
                <a:t/>
              </a:r>
              <a:br>
                <a:rPr lang="en-US" sz="2000" noProof="1" smtClean="0"/>
              </a:br>
              <a:r>
                <a:rPr lang="en-US" sz="2000" noProof="1" smtClean="0"/>
                <a:t>own text </a:t>
              </a:r>
              <a:r>
                <a:rPr lang="en-US" sz="2000" noProof="1"/>
                <a:t>here.</a:t>
              </a:r>
            </a:p>
          </p:txBody>
        </p:sp>
        <p:grpSp>
          <p:nvGrpSpPr>
            <p:cNvPr id="66" name="Gruppieren 65"/>
            <p:cNvGrpSpPr/>
            <p:nvPr/>
          </p:nvGrpSpPr>
          <p:grpSpPr bwMode="gray">
            <a:xfrm>
              <a:off x="4062413" y="3318389"/>
              <a:ext cx="436562" cy="2483924"/>
              <a:chOff x="8384380" y="3318389"/>
              <a:chExt cx="436562" cy="2483924"/>
            </a:xfrm>
          </p:grpSpPr>
          <p:cxnSp>
            <p:nvCxnSpPr>
              <p:cNvPr id="67" name="Gerade Verbindung 66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67"/>
              <p:cNvCxnSpPr/>
              <p:nvPr/>
            </p:nvCxnSpPr>
            <p:spPr bwMode="gray">
              <a:xfrm flipH="1" flipV="1">
                <a:off x="8384380" y="3318389"/>
                <a:ext cx="436562" cy="467926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uppieren 10"/>
          <p:cNvGrpSpPr/>
          <p:nvPr/>
        </p:nvGrpSpPr>
        <p:grpSpPr bwMode="gray">
          <a:xfrm>
            <a:off x="1552575" y="2944047"/>
            <a:ext cx="785813" cy="2858267"/>
            <a:chOff x="1552575" y="2944047"/>
            <a:chExt cx="785813" cy="2858267"/>
          </a:xfrm>
        </p:grpSpPr>
        <p:sp>
          <p:nvSpPr>
            <p:cNvPr id="3" name="Textfeld 2"/>
            <p:cNvSpPr txBox="1"/>
            <p:nvPr/>
          </p:nvSpPr>
          <p:spPr bwMode="gray">
            <a:xfrm>
              <a:off x="1650132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b="1" noProof="1">
                  <a:solidFill>
                    <a:schemeClr val="accent1"/>
                  </a:solidFill>
                </a:rPr>
                <a:t>This is a placeholder text. </a:t>
              </a:r>
            </a:p>
          </p:txBody>
        </p:sp>
        <p:grpSp>
          <p:nvGrpSpPr>
            <p:cNvPr id="69" name="Gruppieren 68"/>
            <p:cNvGrpSpPr/>
            <p:nvPr/>
          </p:nvGrpSpPr>
          <p:grpSpPr bwMode="gray">
            <a:xfrm>
              <a:off x="1552575" y="2944047"/>
              <a:ext cx="785813" cy="2858266"/>
              <a:chOff x="8035129" y="2944047"/>
              <a:chExt cx="785813" cy="2858266"/>
            </a:xfrm>
          </p:grpSpPr>
          <p:cxnSp>
            <p:nvCxnSpPr>
              <p:cNvPr id="70" name="Gerade Verbindung 69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70"/>
              <p:cNvCxnSpPr/>
              <p:nvPr/>
            </p:nvCxnSpPr>
            <p:spPr bwMode="gray">
              <a:xfrm flipH="1" flipV="1">
                <a:off x="8035129" y="2944047"/>
                <a:ext cx="785813" cy="842268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feld 1"/>
          <p:cNvSpPr txBox="1"/>
          <p:nvPr/>
        </p:nvSpPr>
        <p:spPr bwMode="gray">
          <a:xfrm>
            <a:off x="323851" y="1555750"/>
            <a:ext cx="2014536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20000" b="1" dirty="0" smtClean="0">
                <a:solidFill>
                  <a:schemeClr val="accent1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de-DE" sz="20000" b="1" dirty="0">
              <a:solidFill>
                <a:schemeClr val="accent1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2" name="Textfeld 41"/>
          <p:cNvSpPr txBox="1"/>
          <p:nvPr/>
        </p:nvSpPr>
        <p:spPr bwMode="gray">
          <a:xfrm>
            <a:off x="2483707" y="1555750"/>
            <a:ext cx="2014536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200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de-DE" sz="200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feld 45"/>
          <p:cNvSpPr txBox="1"/>
          <p:nvPr/>
        </p:nvSpPr>
        <p:spPr bwMode="gray">
          <a:xfrm>
            <a:off x="4644295" y="1555750"/>
            <a:ext cx="2014536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200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de-DE" sz="200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feld 46"/>
          <p:cNvSpPr txBox="1"/>
          <p:nvPr/>
        </p:nvSpPr>
        <p:spPr bwMode="gray">
          <a:xfrm>
            <a:off x="6804820" y="1555750"/>
            <a:ext cx="2014536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200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de-DE" sz="200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15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2" grpId="0"/>
      <p:bldP spid="46" grpId="0"/>
      <p:bldP spid="47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- 5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10" name="Gruppieren 9"/>
          <p:cNvGrpSpPr/>
          <p:nvPr/>
        </p:nvGrpSpPr>
        <p:grpSpPr bwMode="gray">
          <a:xfrm>
            <a:off x="6404694" y="3228206"/>
            <a:ext cx="688256" cy="2574108"/>
            <a:chOff x="6404694" y="3228206"/>
            <a:chExt cx="688256" cy="2574108"/>
          </a:xfrm>
        </p:grpSpPr>
        <p:sp>
          <p:nvSpPr>
            <p:cNvPr id="58" name="Textfeld 57"/>
            <p:cNvSpPr txBox="1"/>
            <p:nvPr/>
          </p:nvSpPr>
          <p:spPr bwMode="gray">
            <a:xfrm>
              <a:off x="6404694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This is a placeholder text. </a:t>
              </a:r>
            </a:p>
          </p:txBody>
        </p:sp>
        <p:grpSp>
          <p:nvGrpSpPr>
            <p:cNvPr id="59" name="Gruppieren 58"/>
            <p:cNvGrpSpPr/>
            <p:nvPr/>
          </p:nvGrpSpPr>
          <p:grpSpPr bwMode="gray">
            <a:xfrm>
              <a:off x="6572250" y="3228206"/>
              <a:ext cx="520700" cy="2574107"/>
              <a:chOff x="8300242" y="3228206"/>
              <a:chExt cx="520700" cy="2574107"/>
            </a:xfrm>
          </p:grpSpPr>
          <p:cxnSp>
            <p:nvCxnSpPr>
              <p:cNvPr id="60" name="Gerade Verbindung 59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60"/>
              <p:cNvCxnSpPr/>
              <p:nvPr/>
            </p:nvCxnSpPr>
            <p:spPr bwMode="gray">
              <a:xfrm flipH="1" flipV="1">
                <a:off x="8300242" y="3228206"/>
                <a:ext cx="520700" cy="55811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uppieren 10"/>
          <p:cNvGrpSpPr/>
          <p:nvPr/>
        </p:nvGrpSpPr>
        <p:grpSpPr bwMode="gray">
          <a:xfrm>
            <a:off x="4682256" y="3178175"/>
            <a:ext cx="688257" cy="2624139"/>
            <a:chOff x="4682256" y="3178175"/>
            <a:chExt cx="688257" cy="2624139"/>
          </a:xfrm>
        </p:grpSpPr>
        <p:sp>
          <p:nvSpPr>
            <p:cNvPr id="57" name="Textfeld 56"/>
            <p:cNvSpPr txBox="1"/>
            <p:nvPr/>
          </p:nvSpPr>
          <p:spPr bwMode="gray">
            <a:xfrm>
              <a:off x="4682256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Replace this text with your own.</a:t>
              </a:r>
            </a:p>
          </p:txBody>
        </p:sp>
        <p:grpSp>
          <p:nvGrpSpPr>
            <p:cNvPr id="62" name="Gruppieren 61"/>
            <p:cNvGrpSpPr/>
            <p:nvPr/>
          </p:nvGrpSpPr>
          <p:grpSpPr bwMode="gray">
            <a:xfrm>
              <a:off x="4803135" y="3178175"/>
              <a:ext cx="567378" cy="2624138"/>
              <a:chOff x="8253565" y="3178175"/>
              <a:chExt cx="567378" cy="2624138"/>
            </a:xfrm>
          </p:grpSpPr>
          <p:cxnSp>
            <p:nvCxnSpPr>
              <p:cNvPr id="63" name="Gerade Verbindung 62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/>
              <p:cNvCxnSpPr/>
              <p:nvPr/>
            </p:nvCxnSpPr>
            <p:spPr bwMode="gray">
              <a:xfrm flipH="1" flipV="1">
                <a:off x="8253565" y="3178175"/>
                <a:ext cx="567378" cy="608141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uppieren 11"/>
          <p:cNvGrpSpPr/>
          <p:nvPr/>
        </p:nvGrpSpPr>
        <p:grpSpPr bwMode="gray">
          <a:xfrm>
            <a:off x="2950294" y="3202682"/>
            <a:ext cx="688256" cy="2599632"/>
            <a:chOff x="2950294" y="3202682"/>
            <a:chExt cx="688256" cy="2599632"/>
          </a:xfrm>
        </p:grpSpPr>
        <p:sp>
          <p:nvSpPr>
            <p:cNvPr id="56" name="Textfeld 55"/>
            <p:cNvSpPr txBox="1"/>
            <p:nvPr/>
          </p:nvSpPr>
          <p:spPr bwMode="gray">
            <a:xfrm>
              <a:off x="2950294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Insert your </a:t>
              </a:r>
              <a:r>
                <a:rPr lang="en-US" sz="2000" noProof="1" smtClean="0"/>
                <a:t/>
              </a:r>
              <a:br>
                <a:rPr lang="en-US" sz="2000" noProof="1" smtClean="0"/>
              </a:br>
              <a:r>
                <a:rPr lang="en-US" sz="2000" noProof="1" smtClean="0"/>
                <a:t>own text </a:t>
              </a:r>
              <a:r>
                <a:rPr lang="en-US" sz="2000" noProof="1"/>
                <a:t>here.</a:t>
              </a:r>
            </a:p>
          </p:txBody>
        </p:sp>
        <p:grpSp>
          <p:nvGrpSpPr>
            <p:cNvPr id="65" name="Gruppieren 64"/>
            <p:cNvGrpSpPr/>
            <p:nvPr/>
          </p:nvGrpSpPr>
          <p:grpSpPr bwMode="gray">
            <a:xfrm>
              <a:off x="3094037" y="3202682"/>
              <a:ext cx="544513" cy="2599631"/>
              <a:chOff x="8276429" y="3202682"/>
              <a:chExt cx="544513" cy="2599631"/>
            </a:xfrm>
          </p:grpSpPr>
          <p:cxnSp>
            <p:nvCxnSpPr>
              <p:cNvPr id="66" name="Gerade Verbindung 65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/>
              <p:cNvCxnSpPr/>
              <p:nvPr/>
            </p:nvCxnSpPr>
            <p:spPr bwMode="gray">
              <a:xfrm flipH="1" flipV="1">
                <a:off x="8276429" y="3202682"/>
                <a:ext cx="544513" cy="583633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uppieren 12"/>
          <p:cNvGrpSpPr/>
          <p:nvPr/>
        </p:nvGrpSpPr>
        <p:grpSpPr bwMode="gray">
          <a:xfrm>
            <a:off x="1223094" y="3178175"/>
            <a:ext cx="688258" cy="2624139"/>
            <a:chOff x="1223094" y="3178175"/>
            <a:chExt cx="688258" cy="2624139"/>
          </a:xfrm>
        </p:grpSpPr>
        <p:sp>
          <p:nvSpPr>
            <p:cNvPr id="55" name="Textfeld 54"/>
            <p:cNvSpPr txBox="1"/>
            <p:nvPr/>
          </p:nvSpPr>
          <p:spPr bwMode="gray">
            <a:xfrm>
              <a:off x="1223094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b="1" noProof="1">
                  <a:solidFill>
                    <a:schemeClr val="accent1"/>
                  </a:solidFill>
                </a:rPr>
                <a:t>This is a placeholder text. </a:t>
              </a:r>
            </a:p>
          </p:txBody>
        </p:sp>
        <p:grpSp>
          <p:nvGrpSpPr>
            <p:cNvPr id="68" name="Gruppieren 67"/>
            <p:cNvGrpSpPr/>
            <p:nvPr/>
          </p:nvGrpSpPr>
          <p:grpSpPr bwMode="gray">
            <a:xfrm>
              <a:off x="1343972" y="3178175"/>
              <a:ext cx="567380" cy="2624138"/>
              <a:chOff x="8253564" y="3178175"/>
              <a:chExt cx="567380" cy="2624138"/>
            </a:xfrm>
          </p:grpSpPr>
          <p:cxnSp>
            <p:nvCxnSpPr>
              <p:cNvPr id="69" name="Gerade Verbindung 68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69"/>
              <p:cNvCxnSpPr/>
              <p:nvPr/>
            </p:nvCxnSpPr>
            <p:spPr bwMode="gray">
              <a:xfrm flipH="1" flipV="1">
                <a:off x="8253564" y="3178175"/>
                <a:ext cx="567380" cy="608141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Gruppieren 8"/>
          <p:cNvGrpSpPr/>
          <p:nvPr/>
        </p:nvGrpSpPr>
        <p:grpSpPr bwMode="gray">
          <a:xfrm>
            <a:off x="8131894" y="3202682"/>
            <a:ext cx="688256" cy="2599632"/>
            <a:chOff x="8131894" y="3202682"/>
            <a:chExt cx="688256" cy="2599632"/>
          </a:xfrm>
        </p:grpSpPr>
        <p:sp>
          <p:nvSpPr>
            <p:cNvPr id="71" name="Textfeld 70"/>
            <p:cNvSpPr txBox="1"/>
            <p:nvPr/>
          </p:nvSpPr>
          <p:spPr bwMode="gray">
            <a:xfrm>
              <a:off x="8131894" y="3786314"/>
              <a:ext cx="688256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sz="2000" noProof="1"/>
                <a:t>Insert your </a:t>
              </a:r>
              <a:br>
                <a:rPr lang="en-US" sz="2000" noProof="1"/>
              </a:br>
              <a:r>
                <a:rPr lang="en-US" sz="2000" noProof="1"/>
                <a:t>own text here.</a:t>
              </a:r>
            </a:p>
          </p:txBody>
        </p:sp>
        <p:grpSp>
          <p:nvGrpSpPr>
            <p:cNvPr id="72" name="Gruppieren 71"/>
            <p:cNvGrpSpPr/>
            <p:nvPr/>
          </p:nvGrpSpPr>
          <p:grpSpPr bwMode="gray">
            <a:xfrm>
              <a:off x="8275636" y="3202682"/>
              <a:ext cx="544514" cy="2599631"/>
              <a:chOff x="8276428" y="3202682"/>
              <a:chExt cx="544514" cy="2599631"/>
            </a:xfrm>
          </p:grpSpPr>
          <p:cxnSp>
            <p:nvCxnSpPr>
              <p:cNvPr id="73" name="Gerade Verbindung 72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/>
            </p:nvCxnSpPr>
            <p:spPr bwMode="gray">
              <a:xfrm flipH="1" flipV="1">
                <a:off x="8276428" y="3202682"/>
                <a:ext cx="544514" cy="583634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Textfeld 49"/>
          <p:cNvSpPr txBox="1"/>
          <p:nvPr/>
        </p:nvSpPr>
        <p:spPr bwMode="gray">
          <a:xfrm>
            <a:off x="323851" y="1555750"/>
            <a:ext cx="1587499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6500" b="1" dirty="0" smtClean="0">
                <a:solidFill>
                  <a:schemeClr val="accent1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de-DE" sz="16500" b="1" dirty="0">
              <a:solidFill>
                <a:schemeClr val="accent1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1" name="Textfeld 50"/>
          <p:cNvSpPr txBox="1"/>
          <p:nvPr/>
        </p:nvSpPr>
        <p:spPr bwMode="gray">
          <a:xfrm>
            <a:off x="2055813" y="1555750"/>
            <a:ext cx="1587499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6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de-DE" sz="16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Textfeld 51"/>
          <p:cNvSpPr txBox="1"/>
          <p:nvPr/>
        </p:nvSpPr>
        <p:spPr bwMode="gray">
          <a:xfrm>
            <a:off x="3783013" y="1555750"/>
            <a:ext cx="1587499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6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de-DE" sz="16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Textfeld 52"/>
          <p:cNvSpPr txBox="1"/>
          <p:nvPr/>
        </p:nvSpPr>
        <p:spPr bwMode="gray">
          <a:xfrm>
            <a:off x="5511011" y="1555750"/>
            <a:ext cx="1587499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6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de-DE" sz="16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feld 53"/>
          <p:cNvSpPr txBox="1"/>
          <p:nvPr/>
        </p:nvSpPr>
        <p:spPr bwMode="gray">
          <a:xfrm>
            <a:off x="7232651" y="1555750"/>
            <a:ext cx="1587499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6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5</a:t>
            </a:r>
            <a:endParaRPr lang="de-DE" sz="16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165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- 5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12" name="Gruppieren 11"/>
          <p:cNvGrpSpPr/>
          <p:nvPr/>
        </p:nvGrpSpPr>
        <p:grpSpPr bwMode="gray">
          <a:xfrm>
            <a:off x="5308962" y="3090190"/>
            <a:ext cx="626701" cy="2574108"/>
            <a:chOff x="5308962" y="3228206"/>
            <a:chExt cx="626701" cy="2574108"/>
          </a:xfrm>
        </p:grpSpPr>
        <p:sp>
          <p:nvSpPr>
            <p:cNvPr id="58" name="Textfeld 57"/>
            <p:cNvSpPr txBox="1"/>
            <p:nvPr/>
          </p:nvSpPr>
          <p:spPr bwMode="gray">
            <a:xfrm>
              <a:off x="5308962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This is a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placeholder </a:t>
              </a:r>
              <a:r>
                <a:rPr lang="en-US" noProof="1"/>
                <a:t>text. </a:t>
              </a:r>
            </a:p>
          </p:txBody>
        </p:sp>
        <p:grpSp>
          <p:nvGrpSpPr>
            <p:cNvPr id="59" name="Gruppieren 58"/>
            <p:cNvGrpSpPr/>
            <p:nvPr/>
          </p:nvGrpSpPr>
          <p:grpSpPr bwMode="gray">
            <a:xfrm>
              <a:off x="5414963" y="3228206"/>
              <a:ext cx="520700" cy="2574107"/>
              <a:chOff x="8300242" y="3228206"/>
              <a:chExt cx="520700" cy="2574107"/>
            </a:xfrm>
          </p:grpSpPr>
          <p:cxnSp>
            <p:nvCxnSpPr>
              <p:cNvPr id="60" name="Gerade Verbindung 59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60"/>
              <p:cNvCxnSpPr/>
              <p:nvPr/>
            </p:nvCxnSpPr>
            <p:spPr bwMode="gray">
              <a:xfrm flipH="1" flipV="1">
                <a:off x="8300242" y="3228206"/>
                <a:ext cx="520700" cy="55811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uppieren 10"/>
          <p:cNvGrpSpPr/>
          <p:nvPr/>
        </p:nvGrpSpPr>
        <p:grpSpPr bwMode="gray">
          <a:xfrm>
            <a:off x="3869098" y="3040159"/>
            <a:ext cx="626702" cy="2624139"/>
            <a:chOff x="3869098" y="3178175"/>
            <a:chExt cx="626702" cy="2624139"/>
          </a:xfrm>
        </p:grpSpPr>
        <p:sp>
          <p:nvSpPr>
            <p:cNvPr id="57" name="Textfeld 56"/>
            <p:cNvSpPr txBox="1"/>
            <p:nvPr/>
          </p:nvSpPr>
          <p:spPr bwMode="gray">
            <a:xfrm>
              <a:off x="3869098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Replace this text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with </a:t>
              </a:r>
              <a:r>
                <a:rPr lang="en-US" noProof="1"/>
                <a:t>your own.</a:t>
              </a:r>
            </a:p>
          </p:txBody>
        </p:sp>
        <p:grpSp>
          <p:nvGrpSpPr>
            <p:cNvPr id="62" name="Gruppieren 61"/>
            <p:cNvGrpSpPr/>
            <p:nvPr/>
          </p:nvGrpSpPr>
          <p:grpSpPr bwMode="gray">
            <a:xfrm>
              <a:off x="3928422" y="3178175"/>
              <a:ext cx="567378" cy="2624138"/>
              <a:chOff x="8253565" y="3178175"/>
              <a:chExt cx="567378" cy="2624138"/>
            </a:xfrm>
          </p:grpSpPr>
          <p:cxnSp>
            <p:nvCxnSpPr>
              <p:cNvPr id="63" name="Gerade Verbindung 62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/>
              <p:cNvCxnSpPr/>
              <p:nvPr/>
            </p:nvCxnSpPr>
            <p:spPr bwMode="gray">
              <a:xfrm flipH="1" flipV="1">
                <a:off x="8253565" y="3178175"/>
                <a:ext cx="567378" cy="608141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Gruppieren 9"/>
          <p:cNvGrpSpPr/>
          <p:nvPr/>
        </p:nvGrpSpPr>
        <p:grpSpPr bwMode="gray">
          <a:xfrm>
            <a:off x="2430824" y="3064666"/>
            <a:ext cx="626701" cy="2599632"/>
            <a:chOff x="2430824" y="3202682"/>
            <a:chExt cx="626701" cy="2599632"/>
          </a:xfrm>
        </p:grpSpPr>
        <p:sp>
          <p:nvSpPr>
            <p:cNvPr id="56" name="Textfeld 55"/>
            <p:cNvSpPr txBox="1"/>
            <p:nvPr/>
          </p:nvSpPr>
          <p:spPr bwMode="gray">
            <a:xfrm>
              <a:off x="2430824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own text </a:t>
              </a:r>
              <a:r>
                <a:rPr lang="en-US" noProof="1"/>
                <a:t>here.</a:t>
              </a:r>
            </a:p>
          </p:txBody>
        </p:sp>
        <p:grpSp>
          <p:nvGrpSpPr>
            <p:cNvPr id="65" name="Gruppieren 64"/>
            <p:cNvGrpSpPr/>
            <p:nvPr/>
          </p:nvGrpSpPr>
          <p:grpSpPr bwMode="gray">
            <a:xfrm>
              <a:off x="2513012" y="3202682"/>
              <a:ext cx="544513" cy="2599631"/>
              <a:chOff x="8276429" y="3202682"/>
              <a:chExt cx="544513" cy="2599631"/>
            </a:xfrm>
          </p:grpSpPr>
          <p:cxnSp>
            <p:nvCxnSpPr>
              <p:cNvPr id="66" name="Gerade Verbindung 65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/>
              <p:cNvCxnSpPr/>
              <p:nvPr/>
            </p:nvCxnSpPr>
            <p:spPr bwMode="gray">
              <a:xfrm flipH="1" flipV="1">
                <a:off x="8276429" y="3202682"/>
                <a:ext cx="544513" cy="583633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Gruppieren 8"/>
          <p:cNvGrpSpPr/>
          <p:nvPr/>
        </p:nvGrpSpPr>
        <p:grpSpPr bwMode="gray">
          <a:xfrm>
            <a:off x="990960" y="3040159"/>
            <a:ext cx="626703" cy="2624139"/>
            <a:chOff x="990960" y="3178175"/>
            <a:chExt cx="626703" cy="2624139"/>
          </a:xfrm>
        </p:grpSpPr>
        <p:sp>
          <p:nvSpPr>
            <p:cNvPr id="55" name="Textfeld 54"/>
            <p:cNvSpPr txBox="1"/>
            <p:nvPr/>
          </p:nvSpPr>
          <p:spPr bwMode="gray">
            <a:xfrm>
              <a:off x="990960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b="1" noProof="1">
                  <a:solidFill>
                    <a:schemeClr val="accent1"/>
                  </a:solidFill>
                </a:rPr>
                <a:t>This is a </a:t>
              </a:r>
              <a:r>
                <a:rPr lang="en-US" b="1" noProof="1" smtClean="0">
                  <a:solidFill>
                    <a:schemeClr val="accent1"/>
                  </a:solidFill>
                </a:rPr>
                <a:t/>
              </a:r>
              <a:br>
                <a:rPr lang="en-US" b="1" noProof="1" smtClean="0">
                  <a:solidFill>
                    <a:schemeClr val="accent1"/>
                  </a:solidFill>
                </a:rPr>
              </a:br>
              <a:r>
                <a:rPr lang="en-US" b="1" noProof="1" smtClean="0">
                  <a:solidFill>
                    <a:schemeClr val="accent1"/>
                  </a:solidFill>
                </a:rPr>
                <a:t>placeholder </a:t>
              </a:r>
              <a:r>
                <a:rPr lang="en-US" b="1" noProof="1">
                  <a:solidFill>
                    <a:schemeClr val="accent1"/>
                  </a:solidFill>
                </a:rPr>
                <a:t>text. </a:t>
              </a:r>
            </a:p>
          </p:txBody>
        </p:sp>
        <p:grpSp>
          <p:nvGrpSpPr>
            <p:cNvPr id="68" name="Gruppieren 67"/>
            <p:cNvGrpSpPr/>
            <p:nvPr/>
          </p:nvGrpSpPr>
          <p:grpSpPr bwMode="gray">
            <a:xfrm>
              <a:off x="1050283" y="3178175"/>
              <a:ext cx="567380" cy="2624138"/>
              <a:chOff x="8253564" y="3178175"/>
              <a:chExt cx="567380" cy="2624138"/>
            </a:xfrm>
          </p:grpSpPr>
          <p:cxnSp>
            <p:nvCxnSpPr>
              <p:cNvPr id="69" name="Gerade Verbindung 68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69"/>
              <p:cNvCxnSpPr/>
              <p:nvPr/>
            </p:nvCxnSpPr>
            <p:spPr bwMode="gray">
              <a:xfrm flipH="1" flipV="1">
                <a:off x="8253564" y="3178175"/>
                <a:ext cx="567380" cy="608141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uppieren 12"/>
          <p:cNvGrpSpPr/>
          <p:nvPr/>
        </p:nvGrpSpPr>
        <p:grpSpPr bwMode="gray">
          <a:xfrm>
            <a:off x="8193449" y="3064666"/>
            <a:ext cx="626701" cy="2599632"/>
            <a:chOff x="8193449" y="3202682"/>
            <a:chExt cx="626701" cy="2599632"/>
          </a:xfrm>
        </p:grpSpPr>
        <p:sp>
          <p:nvSpPr>
            <p:cNvPr id="71" name="Textfeld 70"/>
            <p:cNvSpPr txBox="1"/>
            <p:nvPr/>
          </p:nvSpPr>
          <p:spPr bwMode="gray">
            <a:xfrm>
              <a:off x="8193449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br>
                <a:rPr lang="en-US" noProof="1"/>
              </a:br>
              <a:r>
                <a:rPr lang="en-US" noProof="1"/>
                <a:t>own text here.</a:t>
              </a:r>
            </a:p>
          </p:txBody>
        </p:sp>
        <p:grpSp>
          <p:nvGrpSpPr>
            <p:cNvPr id="72" name="Gruppieren 71"/>
            <p:cNvGrpSpPr/>
            <p:nvPr/>
          </p:nvGrpSpPr>
          <p:grpSpPr bwMode="gray">
            <a:xfrm>
              <a:off x="8275636" y="3202682"/>
              <a:ext cx="544514" cy="2599631"/>
              <a:chOff x="8276428" y="3202682"/>
              <a:chExt cx="544514" cy="2599631"/>
            </a:xfrm>
          </p:grpSpPr>
          <p:cxnSp>
            <p:nvCxnSpPr>
              <p:cNvPr id="73" name="Gerade Verbindung 72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/>
            </p:nvCxnSpPr>
            <p:spPr bwMode="gray">
              <a:xfrm flipH="1" flipV="1">
                <a:off x="8276428" y="3202682"/>
                <a:ext cx="544514" cy="583634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Gruppieren 13"/>
          <p:cNvGrpSpPr/>
          <p:nvPr/>
        </p:nvGrpSpPr>
        <p:grpSpPr bwMode="gray">
          <a:xfrm>
            <a:off x="6748824" y="3064666"/>
            <a:ext cx="626701" cy="2599632"/>
            <a:chOff x="6748824" y="3202682"/>
            <a:chExt cx="626701" cy="2599632"/>
          </a:xfrm>
        </p:grpSpPr>
        <p:sp>
          <p:nvSpPr>
            <p:cNvPr id="117" name="Textfeld 116"/>
            <p:cNvSpPr txBox="1"/>
            <p:nvPr/>
          </p:nvSpPr>
          <p:spPr bwMode="gray">
            <a:xfrm>
              <a:off x="6748824" y="3786314"/>
              <a:ext cx="626701" cy="2016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Replace this </a:t>
              </a:r>
              <a:r>
                <a:rPr lang="en-US" noProof="1" smtClean="0"/>
                <a:t>text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with </a:t>
              </a:r>
              <a:r>
                <a:rPr lang="en-US" noProof="1" smtClean="0"/>
                <a:t>your text.</a:t>
              </a:r>
              <a:endParaRPr lang="en-US" noProof="1"/>
            </a:p>
          </p:txBody>
        </p:sp>
        <p:grpSp>
          <p:nvGrpSpPr>
            <p:cNvPr id="118" name="Gruppieren 117"/>
            <p:cNvGrpSpPr/>
            <p:nvPr/>
          </p:nvGrpSpPr>
          <p:grpSpPr bwMode="gray">
            <a:xfrm>
              <a:off x="6831011" y="3202682"/>
              <a:ext cx="544514" cy="2599631"/>
              <a:chOff x="8276428" y="3202682"/>
              <a:chExt cx="544514" cy="2599631"/>
            </a:xfrm>
          </p:grpSpPr>
          <p:cxnSp>
            <p:nvCxnSpPr>
              <p:cNvPr id="119" name="Gerade Verbindung 118"/>
              <p:cNvCxnSpPr/>
              <p:nvPr/>
            </p:nvCxnSpPr>
            <p:spPr bwMode="gray">
              <a:xfrm flipV="1">
                <a:off x="8820151" y="3786314"/>
                <a:ext cx="791" cy="2015999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Gerade Verbindung 119"/>
              <p:cNvCxnSpPr/>
              <p:nvPr/>
            </p:nvCxnSpPr>
            <p:spPr bwMode="gray">
              <a:xfrm flipH="1" flipV="1">
                <a:off x="8276428" y="3202682"/>
                <a:ext cx="544514" cy="583634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Textfeld 49"/>
          <p:cNvSpPr txBox="1"/>
          <p:nvPr/>
        </p:nvSpPr>
        <p:spPr bwMode="gray">
          <a:xfrm>
            <a:off x="323852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chemeClr val="accent1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de-DE" sz="13800" b="1" dirty="0">
              <a:solidFill>
                <a:schemeClr val="accent1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1" name="Textfeld 50"/>
          <p:cNvSpPr txBox="1"/>
          <p:nvPr/>
        </p:nvSpPr>
        <p:spPr bwMode="gray">
          <a:xfrm>
            <a:off x="1762125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de-DE" sz="138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Textfeld 51"/>
          <p:cNvSpPr txBox="1"/>
          <p:nvPr/>
        </p:nvSpPr>
        <p:spPr bwMode="gray">
          <a:xfrm>
            <a:off x="3201988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de-DE" sz="138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Textfeld 52"/>
          <p:cNvSpPr txBox="1"/>
          <p:nvPr/>
        </p:nvSpPr>
        <p:spPr bwMode="gray">
          <a:xfrm>
            <a:off x="4641851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de-DE" sz="138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feld 53"/>
          <p:cNvSpPr txBox="1"/>
          <p:nvPr/>
        </p:nvSpPr>
        <p:spPr bwMode="gray">
          <a:xfrm>
            <a:off x="6080125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5</a:t>
            </a:r>
            <a:endParaRPr lang="de-DE" sz="138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16" name="Textfeld 115"/>
          <p:cNvSpPr txBox="1"/>
          <p:nvPr/>
        </p:nvSpPr>
        <p:spPr bwMode="gray">
          <a:xfrm>
            <a:off x="7526338" y="1555750"/>
            <a:ext cx="1293812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38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6</a:t>
            </a:r>
            <a:endParaRPr lang="de-DE" sz="138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2353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1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- 12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39" name="Gruppieren 38"/>
          <p:cNvGrpSpPr/>
          <p:nvPr/>
        </p:nvGrpSpPr>
        <p:grpSpPr bwMode="gray">
          <a:xfrm>
            <a:off x="323850" y="1555750"/>
            <a:ext cx="4175125" cy="576000"/>
            <a:chOff x="323850" y="1555750"/>
            <a:chExt cx="4175125" cy="576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899850" y="1555750"/>
              <a:ext cx="3599125" cy="576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6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40" name="Gruppieren 39"/>
          <p:cNvGrpSpPr/>
          <p:nvPr/>
        </p:nvGrpSpPr>
        <p:grpSpPr bwMode="gray">
          <a:xfrm>
            <a:off x="323850" y="2289863"/>
            <a:ext cx="4175125" cy="576000"/>
            <a:chOff x="323850" y="2289863"/>
            <a:chExt cx="4175125" cy="576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228986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899850" y="2289863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text can be replaced with </a:t>
              </a:r>
              <a:r>
                <a:rPr lang="de-DE" sz="1400" noProof="1" smtClean="0">
                  <a:solidFill>
                    <a:srgbClr val="404040"/>
                  </a:solidFill>
                </a:rPr>
                <a:t>your </a:t>
              </a:r>
              <a:br>
                <a:rPr lang="de-DE" sz="1400" noProof="1" smtClean="0">
                  <a:solidFill>
                    <a:srgbClr val="404040"/>
                  </a:solidFill>
                </a:rPr>
              </a:br>
              <a:r>
                <a:rPr lang="de-DE" sz="1400" noProof="1" smtClean="0">
                  <a:solidFill>
                    <a:srgbClr val="404040"/>
                  </a:solidFill>
                </a:rPr>
                <a:t>own </a:t>
              </a:r>
              <a:r>
                <a:rPr lang="de-DE" sz="1400" noProof="1">
                  <a:solidFill>
                    <a:srgbClr val="404040"/>
                  </a:solidFill>
                </a:rPr>
                <a:t>text.</a:t>
              </a:r>
            </a:p>
          </p:txBody>
        </p:sp>
      </p:grpSp>
      <p:grpSp>
        <p:nvGrpSpPr>
          <p:cNvPr id="41" name="Gruppieren 40"/>
          <p:cNvGrpSpPr/>
          <p:nvPr/>
        </p:nvGrpSpPr>
        <p:grpSpPr bwMode="gray">
          <a:xfrm>
            <a:off x="323850" y="3023976"/>
            <a:ext cx="4175125" cy="576000"/>
            <a:chOff x="323850" y="3023976"/>
            <a:chExt cx="4175125" cy="576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3023976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899850" y="3023976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demonstrates </a:t>
              </a:r>
              <a:r>
                <a:rPr lang="de-DE" sz="1400" noProof="1" smtClean="0">
                  <a:solidFill>
                    <a:srgbClr val="404040"/>
                  </a:solidFill>
                </a:rPr>
                <a:t>how </a:t>
              </a:r>
              <a:r>
                <a:rPr lang="de-DE" sz="1400" noProof="1">
                  <a:solidFill>
                    <a:srgbClr val="404040"/>
                  </a:solidFill>
                </a:rPr>
                <a:t>your own text will look </a:t>
              </a:r>
              <a:r>
                <a:rPr lang="de-DE" sz="1400" noProof="1" smtClean="0">
                  <a:solidFill>
                    <a:srgbClr val="404040"/>
                  </a:solidFill>
                </a:rPr>
                <a:t>like.</a:t>
              </a:r>
              <a:endParaRPr lang="de-DE" sz="1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42" name="Gruppieren 41"/>
          <p:cNvGrpSpPr/>
          <p:nvPr/>
        </p:nvGrpSpPr>
        <p:grpSpPr bwMode="gray">
          <a:xfrm>
            <a:off x="323850" y="3758089"/>
            <a:ext cx="4175125" cy="576000"/>
            <a:chOff x="323850" y="3758089"/>
            <a:chExt cx="4175125" cy="576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758089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899850" y="3758089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3" name="Gruppieren 42"/>
          <p:cNvGrpSpPr/>
          <p:nvPr/>
        </p:nvGrpSpPr>
        <p:grpSpPr bwMode="gray">
          <a:xfrm>
            <a:off x="323850" y="4492202"/>
            <a:ext cx="4175125" cy="576000"/>
            <a:chOff x="323850" y="4492202"/>
            <a:chExt cx="4175125" cy="576000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4492202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899850" y="4492202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that you insert will retain the same style </a:t>
              </a:r>
              <a:r>
                <a:rPr lang="de-DE" sz="1400" noProof="1" smtClean="0">
                  <a:solidFill>
                    <a:srgbClr val="404040"/>
                  </a:solidFill>
                </a:rPr>
                <a:t>as </a:t>
              </a:r>
              <a:r>
                <a:rPr lang="de-DE" sz="1400" noProof="1">
                  <a:solidFill>
                    <a:srgbClr val="404040"/>
                  </a:solidFill>
                </a:rPr>
                <a:t>the placeholder text.</a:t>
              </a:r>
            </a:p>
          </p:txBody>
        </p:sp>
      </p:grpSp>
      <p:grpSp>
        <p:nvGrpSpPr>
          <p:cNvPr id="44" name="Gruppieren 43"/>
          <p:cNvGrpSpPr/>
          <p:nvPr/>
        </p:nvGrpSpPr>
        <p:grpSpPr bwMode="gray">
          <a:xfrm>
            <a:off x="323850" y="5226313"/>
            <a:ext cx="4175125" cy="576000"/>
            <a:chOff x="323850" y="5226313"/>
            <a:chExt cx="4175125" cy="576000"/>
          </a:xfrm>
        </p:grpSpPr>
        <p:sp>
          <p:nvSpPr>
            <p:cNvPr id="23" name="Rectangle 59"/>
            <p:cNvSpPr>
              <a:spLocks noChangeArrowheads="1"/>
            </p:cNvSpPr>
            <p:nvPr/>
          </p:nvSpPr>
          <p:spPr bwMode="gray">
            <a:xfrm>
              <a:off x="323850" y="522631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4" name="Rectangle 60"/>
            <p:cNvSpPr>
              <a:spLocks noChangeArrowheads="1"/>
            </p:cNvSpPr>
            <p:nvPr/>
          </p:nvSpPr>
          <p:spPr bwMode="gray">
            <a:xfrm>
              <a:off x="899850" y="5226313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that you insert will retain the same style </a:t>
              </a:r>
              <a:r>
                <a:rPr lang="de-DE" sz="1400" noProof="1" smtClean="0">
                  <a:solidFill>
                    <a:srgbClr val="404040"/>
                  </a:solidFill>
                </a:rPr>
                <a:t>as </a:t>
              </a:r>
              <a:r>
                <a:rPr lang="de-DE" sz="1400" noProof="1">
                  <a:solidFill>
                    <a:srgbClr val="404040"/>
                  </a:solidFill>
                </a:rPr>
                <a:t>the placeholder text.</a:t>
              </a:r>
            </a:p>
          </p:txBody>
        </p:sp>
      </p:grpSp>
      <p:grpSp>
        <p:nvGrpSpPr>
          <p:cNvPr id="45" name="Gruppieren 44"/>
          <p:cNvGrpSpPr/>
          <p:nvPr/>
        </p:nvGrpSpPr>
        <p:grpSpPr bwMode="gray">
          <a:xfrm>
            <a:off x="4643438" y="1555750"/>
            <a:ext cx="4175125" cy="576000"/>
            <a:chOff x="4643438" y="1555750"/>
            <a:chExt cx="4175125" cy="576000"/>
          </a:xfrm>
        </p:grpSpPr>
        <p:sp>
          <p:nvSpPr>
            <p:cNvPr id="27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gray">
            <a:xfrm>
              <a:off x="5219438" y="1555750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6" name="Gruppieren 45"/>
          <p:cNvGrpSpPr/>
          <p:nvPr/>
        </p:nvGrpSpPr>
        <p:grpSpPr bwMode="gray">
          <a:xfrm>
            <a:off x="4643438" y="2289863"/>
            <a:ext cx="4175125" cy="576000"/>
            <a:chOff x="4643438" y="2289863"/>
            <a:chExt cx="4175125" cy="576000"/>
          </a:xfrm>
        </p:grpSpPr>
        <p:sp>
          <p:nvSpPr>
            <p:cNvPr id="29" name="Rectangle 53"/>
            <p:cNvSpPr>
              <a:spLocks noChangeArrowheads="1"/>
            </p:cNvSpPr>
            <p:nvPr/>
          </p:nvSpPr>
          <p:spPr bwMode="gray">
            <a:xfrm>
              <a:off x="4643438" y="228986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0" name="Rectangle 54"/>
            <p:cNvSpPr>
              <a:spLocks noChangeArrowheads="1"/>
            </p:cNvSpPr>
            <p:nvPr/>
          </p:nvSpPr>
          <p:spPr bwMode="gray">
            <a:xfrm>
              <a:off x="5219438" y="2289863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text can be replaced with </a:t>
              </a:r>
              <a:r>
                <a:rPr lang="de-DE" sz="1400" noProof="1" smtClean="0">
                  <a:solidFill>
                    <a:srgbClr val="404040"/>
                  </a:solidFill>
                </a:rPr>
                <a:t>your </a:t>
              </a:r>
              <a:br>
                <a:rPr lang="de-DE" sz="1400" noProof="1" smtClean="0">
                  <a:solidFill>
                    <a:srgbClr val="404040"/>
                  </a:solidFill>
                </a:rPr>
              </a:br>
              <a:r>
                <a:rPr lang="de-DE" sz="1400" noProof="1" smtClean="0">
                  <a:solidFill>
                    <a:srgbClr val="404040"/>
                  </a:solidFill>
                </a:rPr>
                <a:t>own </a:t>
              </a:r>
              <a:r>
                <a:rPr lang="de-DE" sz="1400" noProof="1">
                  <a:solidFill>
                    <a:srgbClr val="404040"/>
                  </a:solidFill>
                </a:rPr>
                <a:t>text.</a:t>
              </a:r>
            </a:p>
          </p:txBody>
        </p:sp>
      </p:grpSp>
      <p:grpSp>
        <p:nvGrpSpPr>
          <p:cNvPr id="47" name="Gruppieren 46"/>
          <p:cNvGrpSpPr/>
          <p:nvPr/>
        </p:nvGrpSpPr>
        <p:grpSpPr bwMode="gray">
          <a:xfrm>
            <a:off x="4643438" y="3023976"/>
            <a:ext cx="4175125" cy="576000"/>
            <a:chOff x="4643438" y="3023976"/>
            <a:chExt cx="4175125" cy="576000"/>
          </a:xfrm>
        </p:grpSpPr>
        <p:sp>
          <p:nvSpPr>
            <p:cNvPr id="31" name="Rectangle 55"/>
            <p:cNvSpPr>
              <a:spLocks noChangeArrowheads="1"/>
            </p:cNvSpPr>
            <p:nvPr/>
          </p:nvSpPr>
          <p:spPr bwMode="gray">
            <a:xfrm>
              <a:off x="4643438" y="3023976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9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2" name="Rectangle 56"/>
            <p:cNvSpPr>
              <a:spLocks noChangeArrowheads="1"/>
            </p:cNvSpPr>
            <p:nvPr/>
          </p:nvSpPr>
          <p:spPr bwMode="gray">
            <a:xfrm>
              <a:off x="5219438" y="3023976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demonstrates how your </a:t>
              </a:r>
              <a:r>
                <a:rPr lang="de-DE" sz="1400" noProof="1" smtClean="0">
                  <a:solidFill>
                    <a:srgbClr val="404040"/>
                  </a:solidFill>
                </a:rPr>
                <a:t>own </a:t>
              </a:r>
              <a:r>
                <a:rPr lang="de-DE" sz="1400" noProof="1">
                  <a:solidFill>
                    <a:srgbClr val="404040"/>
                  </a:solidFill>
                </a:rPr>
                <a:t>text will look </a:t>
              </a:r>
              <a:r>
                <a:rPr lang="de-DE" sz="1400" noProof="1" smtClean="0">
                  <a:solidFill>
                    <a:srgbClr val="404040"/>
                  </a:solidFill>
                </a:rPr>
                <a:t>like.</a:t>
              </a:r>
              <a:endParaRPr lang="de-DE" sz="1400" noProof="1">
                <a:solidFill>
                  <a:srgbClr val="404040"/>
                </a:solidFill>
              </a:endParaRPr>
            </a:p>
          </p:txBody>
        </p:sp>
      </p:grpSp>
      <p:grpSp>
        <p:nvGrpSpPr>
          <p:cNvPr id="48" name="Gruppieren 47"/>
          <p:cNvGrpSpPr/>
          <p:nvPr/>
        </p:nvGrpSpPr>
        <p:grpSpPr bwMode="gray">
          <a:xfrm>
            <a:off x="4643438" y="3758089"/>
            <a:ext cx="4175125" cy="576000"/>
            <a:chOff x="4643438" y="3758089"/>
            <a:chExt cx="4175125" cy="576000"/>
          </a:xfrm>
        </p:grpSpPr>
        <p:sp>
          <p:nvSpPr>
            <p:cNvPr id="33" name="Rectangle 57"/>
            <p:cNvSpPr>
              <a:spLocks noChangeArrowheads="1"/>
            </p:cNvSpPr>
            <p:nvPr/>
          </p:nvSpPr>
          <p:spPr bwMode="gray">
            <a:xfrm>
              <a:off x="4643438" y="3758089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10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4" name="Rectangle 58"/>
            <p:cNvSpPr>
              <a:spLocks noChangeArrowheads="1"/>
            </p:cNvSpPr>
            <p:nvPr/>
          </p:nvSpPr>
          <p:spPr bwMode="gray">
            <a:xfrm>
              <a:off x="5219438" y="3758089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9" name="Gruppieren 48"/>
          <p:cNvGrpSpPr/>
          <p:nvPr/>
        </p:nvGrpSpPr>
        <p:grpSpPr bwMode="gray">
          <a:xfrm>
            <a:off x="4643438" y="4492202"/>
            <a:ext cx="4175125" cy="576000"/>
            <a:chOff x="4643438" y="4492202"/>
            <a:chExt cx="4175125" cy="576000"/>
          </a:xfrm>
        </p:grpSpPr>
        <p:sp>
          <p:nvSpPr>
            <p:cNvPr id="35" name="Rectangle 59"/>
            <p:cNvSpPr>
              <a:spLocks noChangeArrowheads="1"/>
            </p:cNvSpPr>
            <p:nvPr/>
          </p:nvSpPr>
          <p:spPr bwMode="gray">
            <a:xfrm>
              <a:off x="4643438" y="4492202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11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6" name="Rectangle 60"/>
            <p:cNvSpPr>
              <a:spLocks noChangeArrowheads="1"/>
            </p:cNvSpPr>
            <p:nvPr/>
          </p:nvSpPr>
          <p:spPr bwMode="gray">
            <a:xfrm>
              <a:off x="5219438" y="4492202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that you insert will retain the same style </a:t>
              </a:r>
              <a:r>
                <a:rPr lang="de-DE" sz="1400" noProof="1" smtClean="0">
                  <a:solidFill>
                    <a:srgbClr val="404040"/>
                  </a:solidFill>
                </a:rPr>
                <a:t>as </a:t>
              </a:r>
              <a:r>
                <a:rPr lang="de-DE" sz="1400" noProof="1">
                  <a:solidFill>
                    <a:srgbClr val="404040"/>
                  </a:solidFill>
                </a:rPr>
                <a:t>the placeholder text.</a:t>
              </a:r>
            </a:p>
          </p:txBody>
        </p:sp>
      </p:grpSp>
      <p:grpSp>
        <p:nvGrpSpPr>
          <p:cNvPr id="50" name="Gruppieren 49"/>
          <p:cNvGrpSpPr/>
          <p:nvPr/>
        </p:nvGrpSpPr>
        <p:grpSpPr bwMode="gray">
          <a:xfrm>
            <a:off x="4643438" y="5226313"/>
            <a:ext cx="4175125" cy="576000"/>
            <a:chOff x="4643438" y="5226313"/>
            <a:chExt cx="4175125" cy="576000"/>
          </a:xfrm>
        </p:grpSpPr>
        <p:sp>
          <p:nvSpPr>
            <p:cNvPr id="37" name="Rectangle 59"/>
            <p:cNvSpPr>
              <a:spLocks noChangeArrowheads="1"/>
            </p:cNvSpPr>
            <p:nvPr/>
          </p:nvSpPr>
          <p:spPr bwMode="gray">
            <a:xfrm>
              <a:off x="4643438" y="5226313"/>
              <a:ext cx="576000" cy="576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4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12</a:t>
              </a:r>
              <a:endParaRPr lang="de-DE" sz="24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8" name="Rectangle 60"/>
            <p:cNvSpPr>
              <a:spLocks noChangeArrowheads="1"/>
            </p:cNvSpPr>
            <p:nvPr/>
          </p:nvSpPr>
          <p:spPr bwMode="gray">
            <a:xfrm>
              <a:off x="5219438" y="5226313"/>
              <a:ext cx="3599125" cy="576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spcAft>
                  <a:spcPct val="20000"/>
                </a:spcAft>
              </a:pPr>
              <a:r>
                <a:rPr lang="de-DE" sz="1400" noProof="1">
                  <a:solidFill>
                    <a:srgbClr val="404040"/>
                  </a:solidFill>
                </a:rPr>
                <a:t>The text that you insert will retain the same style </a:t>
              </a:r>
              <a:r>
                <a:rPr lang="de-DE" sz="1400" noProof="1" smtClean="0">
                  <a:solidFill>
                    <a:srgbClr val="404040"/>
                  </a:solidFill>
                </a:rPr>
                <a:t>as </a:t>
              </a:r>
              <a:r>
                <a:rPr lang="de-DE" sz="1400" noProof="1">
                  <a:solidFill>
                    <a:srgbClr val="404040"/>
                  </a:solidFill>
                </a:rPr>
                <a:t>the placeholder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49900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feld 49"/>
          <p:cNvSpPr txBox="1"/>
          <p:nvPr/>
        </p:nvSpPr>
        <p:spPr bwMode="gray">
          <a:xfrm>
            <a:off x="323852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chemeClr val="accent1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de-DE" sz="11500" b="1" dirty="0">
              <a:solidFill>
                <a:schemeClr val="accent1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1" name="Textfeld 50"/>
          <p:cNvSpPr txBox="1"/>
          <p:nvPr/>
        </p:nvSpPr>
        <p:spPr bwMode="gray">
          <a:xfrm>
            <a:off x="1403947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Textfeld 51"/>
          <p:cNvSpPr txBox="1"/>
          <p:nvPr/>
        </p:nvSpPr>
        <p:spPr bwMode="gray">
          <a:xfrm>
            <a:off x="2484042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Textfeld 52"/>
          <p:cNvSpPr txBox="1"/>
          <p:nvPr/>
        </p:nvSpPr>
        <p:spPr bwMode="gray">
          <a:xfrm>
            <a:off x="3564137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feld 53"/>
          <p:cNvSpPr txBox="1"/>
          <p:nvPr/>
        </p:nvSpPr>
        <p:spPr bwMode="gray">
          <a:xfrm>
            <a:off x="4644232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5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16" name="Textfeld 115"/>
          <p:cNvSpPr txBox="1"/>
          <p:nvPr/>
        </p:nvSpPr>
        <p:spPr bwMode="gray">
          <a:xfrm>
            <a:off x="5724327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6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00" name="Textfeld 99"/>
          <p:cNvSpPr txBox="1"/>
          <p:nvPr/>
        </p:nvSpPr>
        <p:spPr bwMode="gray">
          <a:xfrm>
            <a:off x="6804422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7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52" name="Textfeld 151"/>
          <p:cNvSpPr txBox="1"/>
          <p:nvPr/>
        </p:nvSpPr>
        <p:spPr bwMode="gray">
          <a:xfrm>
            <a:off x="7884519" y="1555750"/>
            <a:ext cx="935631" cy="1800000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1500" b="1" dirty="0" smtClean="0">
                <a:solidFill>
                  <a:srgbClr val="969696"/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Arial" pitchFamily="34" charset="0"/>
                <a:cs typeface="Arial" pitchFamily="34" charset="0"/>
              </a:rPr>
              <a:t>8</a:t>
            </a:r>
            <a:endParaRPr lang="de-DE" sz="11500" b="1" dirty="0">
              <a:solidFill>
                <a:srgbClr val="969696"/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- 5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35" name="Gruppieren 34"/>
          <p:cNvGrpSpPr/>
          <p:nvPr/>
        </p:nvGrpSpPr>
        <p:grpSpPr bwMode="gray">
          <a:xfrm>
            <a:off x="4953615" y="2975121"/>
            <a:ext cx="626701" cy="2836717"/>
            <a:chOff x="4953615" y="2975121"/>
            <a:chExt cx="626701" cy="2836717"/>
          </a:xfrm>
        </p:grpSpPr>
        <p:sp>
          <p:nvSpPr>
            <p:cNvPr id="58" name="Textfeld 57"/>
            <p:cNvSpPr txBox="1"/>
            <p:nvPr/>
          </p:nvSpPr>
          <p:spPr bwMode="gray">
            <a:xfrm>
              <a:off x="4953615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br>
                <a:rPr lang="en-US" noProof="1"/>
              </a:br>
              <a:r>
                <a:rPr lang="en-US" noProof="1"/>
                <a:t>own text here.</a:t>
              </a:r>
            </a:p>
          </p:txBody>
        </p:sp>
        <p:grpSp>
          <p:nvGrpSpPr>
            <p:cNvPr id="31" name="Gruppieren 30"/>
            <p:cNvGrpSpPr/>
            <p:nvPr/>
          </p:nvGrpSpPr>
          <p:grpSpPr bwMode="gray">
            <a:xfrm>
              <a:off x="5184068" y="2975121"/>
              <a:ext cx="396248" cy="2836717"/>
              <a:chOff x="5184068" y="2975121"/>
              <a:chExt cx="396248" cy="2836717"/>
            </a:xfrm>
          </p:grpSpPr>
          <p:cxnSp>
            <p:nvCxnSpPr>
              <p:cNvPr id="60" name="Gerade Verbindung 59"/>
              <p:cNvCxnSpPr/>
              <p:nvPr/>
            </p:nvCxnSpPr>
            <p:spPr bwMode="gray">
              <a:xfrm flipV="1">
                <a:off x="5579525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60"/>
              <p:cNvCxnSpPr/>
              <p:nvPr/>
            </p:nvCxnSpPr>
            <p:spPr bwMode="gray">
              <a:xfrm flipH="1" flipV="1">
                <a:off x="5184068" y="2975121"/>
                <a:ext cx="396248" cy="424717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7" name="Gruppieren 36"/>
          <p:cNvGrpSpPr/>
          <p:nvPr/>
        </p:nvGrpSpPr>
        <p:grpSpPr bwMode="gray">
          <a:xfrm>
            <a:off x="2793199" y="2975121"/>
            <a:ext cx="626701" cy="2836717"/>
            <a:chOff x="2793199" y="2975121"/>
            <a:chExt cx="626701" cy="2836717"/>
          </a:xfrm>
        </p:grpSpPr>
        <p:sp>
          <p:nvSpPr>
            <p:cNvPr id="57" name="Textfeld 56"/>
            <p:cNvSpPr txBox="1"/>
            <p:nvPr/>
          </p:nvSpPr>
          <p:spPr bwMode="gray">
            <a:xfrm>
              <a:off x="2793199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Replace this text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with </a:t>
              </a:r>
              <a:r>
                <a:rPr lang="en-US" noProof="1"/>
                <a:t>your own.</a:t>
              </a:r>
            </a:p>
          </p:txBody>
        </p:sp>
        <p:grpSp>
          <p:nvGrpSpPr>
            <p:cNvPr id="30" name="Gruppieren 29"/>
            <p:cNvGrpSpPr/>
            <p:nvPr/>
          </p:nvGrpSpPr>
          <p:grpSpPr bwMode="gray">
            <a:xfrm>
              <a:off x="3023651" y="2975121"/>
              <a:ext cx="396249" cy="2836717"/>
              <a:chOff x="3023651" y="2975121"/>
              <a:chExt cx="396249" cy="2836717"/>
            </a:xfrm>
          </p:grpSpPr>
          <p:cxnSp>
            <p:nvCxnSpPr>
              <p:cNvPr id="63" name="Gerade Verbindung 62"/>
              <p:cNvCxnSpPr/>
              <p:nvPr/>
            </p:nvCxnSpPr>
            <p:spPr bwMode="gray">
              <a:xfrm flipV="1">
                <a:off x="3419109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/>
              <p:cNvCxnSpPr/>
              <p:nvPr/>
            </p:nvCxnSpPr>
            <p:spPr bwMode="gray">
              <a:xfrm flipH="1" flipV="1">
                <a:off x="3023651" y="2975121"/>
                <a:ext cx="396249" cy="424718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8" name="Gruppieren 37"/>
          <p:cNvGrpSpPr/>
          <p:nvPr/>
        </p:nvGrpSpPr>
        <p:grpSpPr bwMode="gray">
          <a:xfrm>
            <a:off x="1712990" y="2975121"/>
            <a:ext cx="626702" cy="2836717"/>
            <a:chOff x="1712990" y="2975121"/>
            <a:chExt cx="626702" cy="2836717"/>
          </a:xfrm>
        </p:grpSpPr>
        <p:sp>
          <p:nvSpPr>
            <p:cNvPr id="56" name="Textfeld 55"/>
            <p:cNvSpPr txBox="1"/>
            <p:nvPr/>
          </p:nvSpPr>
          <p:spPr bwMode="gray">
            <a:xfrm>
              <a:off x="1712990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own text </a:t>
              </a:r>
              <a:r>
                <a:rPr lang="en-US" noProof="1"/>
                <a:t>here.</a:t>
              </a:r>
            </a:p>
          </p:txBody>
        </p:sp>
        <p:grpSp>
          <p:nvGrpSpPr>
            <p:cNvPr id="28" name="Gruppieren 27"/>
            <p:cNvGrpSpPr/>
            <p:nvPr/>
          </p:nvGrpSpPr>
          <p:grpSpPr bwMode="gray">
            <a:xfrm>
              <a:off x="1943442" y="2975121"/>
              <a:ext cx="396250" cy="2836717"/>
              <a:chOff x="1943442" y="2975121"/>
              <a:chExt cx="396250" cy="2836717"/>
            </a:xfrm>
          </p:grpSpPr>
          <p:cxnSp>
            <p:nvCxnSpPr>
              <p:cNvPr id="66" name="Gerade Verbindung 65"/>
              <p:cNvCxnSpPr/>
              <p:nvPr/>
            </p:nvCxnSpPr>
            <p:spPr bwMode="gray">
              <a:xfrm flipV="1">
                <a:off x="2338900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/>
              <p:cNvCxnSpPr/>
              <p:nvPr/>
            </p:nvCxnSpPr>
            <p:spPr bwMode="gray">
              <a:xfrm flipH="1" flipV="1">
                <a:off x="1943442" y="2975121"/>
                <a:ext cx="396250" cy="424718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Gruppieren 38"/>
          <p:cNvGrpSpPr/>
          <p:nvPr/>
        </p:nvGrpSpPr>
        <p:grpSpPr bwMode="gray">
          <a:xfrm>
            <a:off x="632782" y="2975121"/>
            <a:ext cx="626701" cy="2836717"/>
            <a:chOff x="632782" y="2975121"/>
            <a:chExt cx="626701" cy="2836717"/>
          </a:xfrm>
        </p:grpSpPr>
        <p:sp>
          <p:nvSpPr>
            <p:cNvPr id="55" name="Textfeld 54"/>
            <p:cNvSpPr txBox="1"/>
            <p:nvPr/>
          </p:nvSpPr>
          <p:spPr bwMode="gray">
            <a:xfrm>
              <a:off x="632782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b="1" noProof="1">
                  <a:solidFill>
                    <a:schemeClr val="accent1"/>
                  </a:solidFill>
                </a:rPr>
                <a:t>This is a </a:t>
              </a:r>
              <a:r>
                <a:rPr lang="en-US" b="1" noProof="1" smtClean="0">
                  <a:solidFill>
                    <a:schemeClr val="accent1"/>
                  </a:solidFill>
                </a:rPr>
                <a:t/>
              </a:r>
              <a:br>
                <a:rPr lang="en-US" b="1" noProof="1" smtClean="0">
                  <a:solidFill>
                    <a:schemeClr val="accent1"/>
                  </a:solidFill>
                </a:rPr>
              </a:br>
              <a:r>
                <a:rPr lang="en-US" b="1" noProof="1" smtClean="0">
                  <a:solidFill>
                    <a:schemeClr val="accent1"/>
                  </a:solidFill>
                </a:rPr>
                <a:t>placeholder </a:t>
              </a:r>
              <a:r>
                <a:rPr lang="en-US" b="1" noProof="1">
                  <a:solidFill>
                    <a:schemeClr val="accent1"/>
                  </a:solidFill>
                </a:rPr>
                <a:t>text. </a:t>
              </a:r>
            </a:p>
          </p:txBody>
        </p:sp>
        <p:grpSp>
          <p:nvGrpSpPr>
            <p:cNvPr id="27" name="Gruppieren 26"/>
            <p:cNvGrpSpPr/>
            <p:nvPr/>
          </p:nvGrpSpPr>
          <p:grpSpPr bwMode="gray">
            <a:xfrm>
              <a:off x="863233" y="2975121"/>
              <a:ext cx="396250" cy="2836717"/>
              <a:chOff x="863233" y="2975121"/>
              <a:chExt cx="396250" cy="2836717"/>
            </a:xfrm>
          </p:grpSpPr>
          <p:cxnSp>
            <p:nvCxnSpPr>
              <p:cNvPr id="69" name="Gerade Verbindung 68"/>
              <p:cNvCxnSpPr/>
              <p:nvPr/>
            </p:nvCxnSpPr>
            <p:spPr bwMode="gray">
              <a:xfrm flipV="1">
                <a:off x="1258692" y="3399838"/>
                <a:ext cx="791" cy="2412000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69"/>
              <p:cNvCxnSpPr/>
              <p:nvPr/>
            </p:nvCxnSpPr>
            <p:spPr bwMode="gray">
              <a:xfrm flipH="1" flipV="1">
                <a:off x="863233" y="2975121"/>
                <a:ext cx="396250" cy="424718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Gruppieren 32"/>
          <p:cNvGrpSpPr/>
          <p:nvPr/>
        </p:nvGrpSpPr>
        <p:grpSpPr bwMode="gray">
          <a:xfrm>
            <a:off x="7114031" y="2816204"/>
            <a:ext cx="626701" cy="2995634"/>
            <a:chOff x="7114031" y="2816204"/>
            <a:chExt cx="626701" cy="2995634"/>
          </a:xfrm>
        </p:grpSpPr>
        <p:sp>
          <p:nvSpPr>
            <p:cNvPr id="71" name="Textfeld 70"/>
            <p:cNvSpPr txBox="1"/>
            <p:nvPr/>
          </p:nvSpPr>
          <p:spPr bwMode="gray">
            <a:xfrm>
              <a:off x="7114031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br>
                <a:rPr lang="en-US" noProof="1"/>
              </a:br>
              <a:r>
                <a:rPr lang="en-US" noProof="1"/>
                <a:t>own text here.</a:t>
              </a:r>
            </a:p>
          </p:txBody>
        </p:sp>
        <p:grpSp>
          <p:nvGrpSpPr>
            <p:cNvPr id="26" name="Gruppieren 25"/>
            <p:cNvGrpSpPr/>
            <p:nvPr/>
          </p:nvGrpSpPr>
          <p:grpSpPr bwMode="gray">
            <a:xfrm>
              <a:off x="7196218" y="2816204"/>
              <a:ext cx="544514" cy="2995634"/>
              <a:chOff x="7196218" y="2816204"/>
              <a:chExt cx="544514" cy="2995634"/>
            </a:xfrm>
          </p:grpSpPr>
          <p:cxnSp>
            <p:nvCxnSpPr>
              <p:cNvPr id="73" name="Gerade Verbindung 72"/>
              <p:cNvCxnSpPr/>
              <p:nvPr/>
            </p:nvCxnSpPr>
            <p:spPr bwMode="gray">
              <a:xfrm flipV="1">
                <a:off x="7739941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/>
            </p:nvCxnSpPr>
            <p:spPr bwMode="gray">
              <a:xfrm flipH="1" flipV="1">
                <a:off x="7196218" y="2816204"/>
                <a:ext cx="544514" cy="583634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Gruppieren 33"/>
          <p:cNvGrpSpPr/>
          <p:nvPr/>
        </p:nvGrpSpPr>
        <p:grpSpPr bwMode="gray">
          <a:xfrm>
            <a:off x="6033823" y="2975121"/>
            <a:ext cx="626701" cy="2836717"/>
            <a:chOff x="6033823" y="2975121"/>
            <a:chExt cx="626701" cy="2836717"/>
          </a:xfrm>
        </p:grpSpPr>
        <p:sp>
          <p:nvSpPr>
            <p:cNvPr id="117" name="Textfeld 116"/>
            <p:cNvSpPr txBox="1"/>
            <p:nvPr/>
          </p:nvSpPr>
          <p:spPr bwMode="gray">
            <a:xfrm>
              <a:off x="6033823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Replace this </a:t>
              </a:r>
              <a:r>
                <a:rPr lang="en-US" noProof="1" smtClean="0"/>
                <a:t>text </a:t>
              </a:r>
              <a:br>
                <a:rPr lang="en-US" noProof="1" smtClean="0"/>
              </a:br>
              <a:r>
                <a:rPr lang="en-US" noProof="1" smtClean="0"/>
                <a:t>with your text.</a:t>
              </a:r>
              <a:endParaRPr lang="en-US" noProof="1"/>
            </a:p>
          </p:txBody>
        </p:sp>
        <p:grpSp>
          <p:nvGrpSpPr>
            <p:cNvPr id="24" name="Gruppieren 23"/>
            <p:cNvGrpSpPr/>
            <p:nvPr/>
          </p:nvGrpSpPr>
          <p:grpSpPr bwMode="gray">
            <a:xfrm>
              <a:off x="6264275" y="2975121"/>
              <a:ext cx="396249" cy="2836717"/>
              <a:chOff x="6264275" y="2975121"/>
              <a:chExt cx="396249" cy="2836717"/>
            </a:xfrm>
          </p:grpSpPr>
          <p:cxnSp>
            <p:nvCxnSpPr>
              <p:cNvPr id="119" name="Gerade Verbindung 118"/>
              <p:cNvCxnSpPr/>
              <p:nvPr/>
            </p:nvCxnSpPr>
            <p:spPr bwMode="gray">
              <a:xfrm flipV="1">
                <a:off x="6659733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Gerade Verbindung 119"/>
              <p:cNvCxnSpPr/>
              <p:nvPr/>
            </p:nvCxnSpPr>
            <p:spPr bwMode="gray">
              <a:xfrm flipH="1" flipV="1">
                <a:off x="6264275" y="2975121"/>
                <a:ext cx="396249" cy="424717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Gruppieren 35"/>
          <p:cNvGrpSpPr/>
          <p:nvPr/>
        </p:nvGrpSpPr>
        <p:grpSpPr bwMode="gray">
          <a:xfrm>
            <a:off x="3873407" y="2997057"/>
            <a:ext cx="626701" cy="2814781"/>
            <a:chOff x="3873407" y="2997057"/>
            <a:chExt cx="626701" cy="2814781"/>
          </a:xfrm>
        </p:grpSpPr>
        <p:sp>
          <p:nvSpPr>
            <p:cNvPr id="102" name="Textfeld 101"/>
            <p:cNvSpPr txBox="1"/>
            <p:nvPr/>
          </p:nvSpPr>
          <p:spPr bwMode="gray">
            <a:xfrm>
              <a:off x="3873407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This is a </a:t>
              </a:r>
              <a:r>
                <a:rPr lang="en-US" noProof="1" smtClean="0"/>
                <a:t/>
              </a:r>
              <a:br>
                <a:rPr lang="en-US" noProof="1" smtClean="0"/>
              </a:br>
              <a:r>
                <a:rPr lang="en-US" noProof="1" smtClean="0"/>
                <a:t>placeholder </a:t>
              </a:r>
              <a:r>
                <a:rPr lang="en-US" noProof="1"/>
                <a:t>text. </a:t>
              </a:r>
            </a:p>
          </p:txBody>
        </p:sp>
        <p:grpSp>
          <p:nvGrpSpPr>
            <p:cNvPr id="25" name="Gruppieren 24"/>
            <p:cNvGrpSpPr/>
            <p:nvPr/>
          </p:nvGrpSpPr>
          <p:grpSpPr bwMode="gray">
            <a:xfrm>
              <a:off x="4124325" y="2997057"/>
              <a:ext cx="375783" cy="2814781"/>
              <a:chOff x="4124325" y="2997057"/>
              <a:chExt cx="375783" cy="2814781"/>
            </a:xfrm>
          </p:grpSpPr>
          <p:cxnSp>
            <p:nvCxnSpPr>
              <p:cNvPr id="104" name="Gerade Verbindung 103"/>
              <p:cNvCxnSpPr/>
              <p:nvPr/>
            </p:nvCxnSpPr>
            <p:spPr bwMode="gray">
              <a:xfrm flipV="1">
                <a:off x="4499317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Gerade Verbindung 104"/>
              <p:cNvCxnSpPr/>
              <p:nvPr/>
            </p:nvCxnSpPr>
            <p:spPr bwMode="gray">
              <a:xfrm flipH="1" flipV="1">
                <a:off x="4124325" y="2997057"/>
                <a:ext cx="375783" cy="402781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Gruppieren 31"/>
          <p:cNvGrpSpPr/>
          <p:nvPr/>
        </p:nvGrpSpPr>
        <p:grpSpPr bwMode="gray">
          <a:xfrm>
            <a:off x="8194241" y="2936167"/>
            <a:ext cx="626701" cy="2875671"/>
            <a:chOff x="8194241" y="2936167"/>
            <a:chExt cx="626701" cy="2875671"/>
          </a:xfrm>
        </p:grpSpPr>
        <p:sp>
          <p:nvSpPr>
            <p:cNvPr id="154" name="Textfeld 153"/>
            <p:cNvSpPr txBox="1"/>
            <p:nvPr/>
          </p:nvSpPr>
          <p:spPr bwMode="gray">
            <a:xfrm>
              <a:off x="8194241" y="3399838"/>
              <a:ext cx="626701" cy="2412000"/>
            </a:xfrm>
            <a:prstGeom prst="rect">
              <a:avLst/>
            </a:prstGeom>
            <a:noFill/>
          </p:spPr>
          <p:txBody>
            <a:bodyPr vert="vert270" wrap="square" lIns="0" tIns="0" rIns="72000" bIns="0" rtlCol="0" anchor="b" anchorCtr="0">
              <a:spAutoFit/>
            </a:bodyPr>
            <a:lstStyle/>
            <a:p>
              <a:r>
                <a:rPr lang="en-US" noProof="1"/>
                <a:t>Insert your </a:t>
              </a:r>
              <a:br>
                <a:rPr lang="en-US" noProof="1"/>
              </a:br>
              <a:r>
                <a:rPr lang="en-US" noProof="1"/>
                <a:t>own text here.</a:t>
              </a:r>
            </a:p>
          </p:txBody>
        </p:sp>
        <p:grpSp>
          <p:nvGrpSpPr>
            <p:cNvPr id="23" name="Gruppieren 22"/>
            <p:cNvGrpSpPr/>
            <p:nvPr/>
          </p:nvGrpSpPr>
          <p:grpSpPr bwMode="gray">
            <a:xfrm>
              <a:off x="8388350" y="2936167"/>
              <a:ext cx="432592" cy="2875671"/>
              <a:chOff x="8388350" y="2936167"/>
              <a:chExt cx="432592" cy="2875671"/>
            </a:xfrm>
          </p:grpSpPr>
          <p:cxnSp>
            <p:nvCxnSpPr>
              <p:cNvPr id="156" name="Gerade Verbindung 155"/>
              <p:cNvCxnSpPr/>
              <p:nvPr/>
            </p:nvCxnSpPr>
            <p:spPr bwMode="gray">
              <a:xfrm flipV="1">
                <a:off x="8820151" y="3399838"/>
                <a:ext cx="791" cy="2412000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Gerade Verbindung 156"/>
              <p:cNvCxnSpPr/>
              <p:nvPr/>
            </p:nvCxnSpPr>
            <p:spPr bwMode="gray">
              <a:xfrm flipH="1" flipV="1">
                <a:off x="8388350" y="2936167"/>
                <a:ext cx="432592" cy="463671"/>
              </a:xfrm>
              <a:prstGeom prst="line">
                <a:avLst/>
              </a:prstGeom>
              <a:ln w="9525">
                <a:solidFill>
                  <a:srgbClr val="96969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167118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116" grpId="0"/>
      <p:bldP spid="100" grpId="0"/>
      <p:bldP spid="15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gray">
          <a:xfrm>
            <a:off x="0" y="2017714"/>
            <a:ext cx="9143999" cy="484028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5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08000" tIns="108000" rIns="144000" bIns="72000"/>
          <a:lstStyle/>
          <a:p>
            <a:pPr marL="190500" indent="-190500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- 3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6058960" y="1991535"/>
            <a:ext cx="3343268" cy="4045843"/>
            <a:chOff x="6058960" y="1991535"/>
            <a:chExt cx="3343268" cy="4045843"/>
          </a:xfrm>
        </p:grpSpPr>
        <p:sp>
          <p:nvSpPr>
            <p:cNvPr id="36" name="Ellipse 35"/>
            <p:cNvSpPr/>
            <p:nvPr/>
          </p:nvSpPr>
          <p:spPr bwMode="gray">
            <a:xfrm rot="21171298">
              <a:off x="6150325" y="4982222"/>
              <a:ext cx="3041250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6058960" y="1991535"/>
              <a:ext cx="334326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This is a placeholder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This text can be replaced </a:t>
              </a:r>
              <a:br>
                <a:rPr lang="en-US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with your own text. </a:t>
              </a:r>
              <a:endParaRPr lang="de-DE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2" name="Gruppieren 1"/>
            <p:cNvGrpSpPr/>
            <p:nvPr/>
          </p:nvGrpSpPr>
          <p:grpSpPr>
            <a:xfrm>
              <a:off x="6144070" y="4590828"/>
              <a:ext cx="1042730" cy="1446550"/>
              <a:chOff x="6144070" y="4590828"/>
              <a:chExt cx="1042730" cy="1446550"/>
            </a:xfrm>
          </p:grpSpPr>
          <p:sp>
            <p:nvSpPr>
              <p:cNvPr id="19" name="Ellipse 18"/>
              <p:cNvSpPr/>
              <p:nvPr/>
            </p:nvSpPr>
            <p:spPr bwMode="gray">
              <a:xfrm rot="21171298">
                <a:off x="6144070" y="5449690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9" name="Textfeld 48"/>
              <p:cNvSpPr txBox="1"/>
              <p:nvPr/>
            </p:nvSpPr>
            <p:spPr bwMode="gray">
              <a:xfrm>
                <a:off x="6387066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3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8" name="Gruppieren 7"/>
          <p:cNvGrpSpPr/>
          <p:nvPr/>
        </p:nvGrpSpPr>
        <p:grpSpPr>
          <a:xfrm>
            <a:off x="2960772" y="1991535"/>
            <a:ext cx="3515002" cy="4045843"/>
            <a:chOff x="2960772" y="1991535"/>
            <a:chExt cx="3515002" cy="4045843"/>
          </a:xfrm>
        </p:grpSpPr>
        <p:sp>
          <p:nvSpPr>
            <p:cNvPr id="35" name="Ellipse 34"/>
            <p:cNvSpPr/>
            <p:nvPr/>
          </p:nvSpPr>
          <p:spPr bwMode="gray">
            <a:xfrm rot="21171298">
              <a:off x="2960772" y="4982222"/>
              <a:ext cx="3451782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3132506" y="1991535"/>
              <a:ext cx="334326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sz="2400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sz="2000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This is a placeholder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This text can be replaced </a:t>
              </a:r>
              <a:br>
                <a:rPr lang="en-US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noProof="1" smtClean="0">
                  <a:solidFill>
                    <a:srgbClr val="646464"/>
                  </a:solidFill>
                  <a:cs typeface="Arial" charset="0"/>
                </a:rPr>
                <a:t>with your own text. </a:t>
              </a:r>
              <a:endParaRPr lang="de-DE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3184726" y="4590828"/>
              <a:ext cx="1042730" cy="1446550"/>
              <a:chOff x="3184726" y="4590828"/>
              <a:chExt cx="1042730" cy="1446550"/>
            </a:xfrm>
          </p:grpSpPr>
          <p:sp>
            <p:nvSpPr>
              <p:cNvPr id="18" name="Ellipse 17"/>
              <p:cNvSpPr/>
              <p:nvPr/>
            </p:nvSpPr>
            <p:spPr bwMode="gray">
              <a:xfrm rot="21171298">
                <a:off x="3184726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Textfeld 47"/>
              <p:cNvSpPr txBox="1"/>
              <p:nvPr/>
            </p:nvSpPr>
            <p:spPr bwMode="gray">
              <a:xfrm>
                <a:off x="3422659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2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5" name="Gruppieren 4"/>
          <p:cNvGrpSpPr/>
          <p:nvPr/>
        </p:nvGrpSpPr>
        <p:grpSpPr>
          <a:xfrm>
            <a:off x="-19642" y="1991535"/>
            <a:ext cx="3496826" cy="4045843"/>
            <a:chOff x="-19642" y="1991535"/>
            <a:chExt cx="3496826" cy="4045843"/>
          </a:xfrm>
        </p:grpSpPr>
        <p:sp>
          <p:nvSpPr>
            <p:cNvPr id="34" name="Ellipse 33"/>
            <p:cNvSpPr/>
            <p:nvPr/>
          </p:nvSpPr>
          <p:spPr bwMode="gray">
            <a:xfrm rot="21171298">
              <a:off x="-19642" y="4988571"/>
              <a:ext cx="3496826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Abgerundetes Rechteck 23"/>
            <p:cNvSpPr/>
            <p:nvPr/>
          </p:nvSpPr>
          <p:spPr bwMode="gray">
            <a:xfrm>
              <a:off x="120005" y="1991535"/>
              <a:ext cx="334326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sz="2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Topic of </a:t>
              </a:r>
              <a:br>
                <a:rPr lang="de-DE" sz="2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</a:br>
              <a:r>
                <a:rPr lang="de-DE" sz="24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the Agenda</a:t>
              </a:r>
            </a:p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</a:t>
              </a: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text can be replaced 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with your own text. </a:t>
              </a: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248893" y="4590828"/>
              <a:ext cx="1042730" cy="1446550"/>
              <a:chOff x="248893" y="4590828"/>
              <a:chExt cx="1042730" cy="1446550"/>
            </a:xfrm>
          </p:grpSpPr>
          <p:sp>
            <p:nvSpPr>
              <p:cNvPr id="17" name="Ellipse 16"/>
              <p:cNvSpPr/>
              <p:nvPr/>
            </p:nvSpPr>
            <p:spPr bwMode="gray">
              <a:xfrm rot="21171298">
                <a:off x="248893" y="5449689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9" name="Textfeld 38"/>
              <p:cNvSpPr txBox="1"/>
              <p:nvPr/>
            </p:nvSpPr>
            <p:spPr bwMode="gray">
              <a:xfrm>
                <a:off x="458251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chemeClr val="accent1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1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chemeClr val="accent1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52488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gray">
          <a:xfrm>
            <a:off x="0" y="2017714"/>
            <a:ext cx="9143999" cy="484028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5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08000" tIns="108000" rIns="144000" bIns="72000"/>
          <a:lstStyle/>
          <a:p>
            <a:pPr marL="190500" indent="-190500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- 4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6701398" y="1991535"/>
            <a:ext cx="2506509" cy="4045843"/>
            <a:chOff x="6701398" y="1991535"/>
            <a:chExt cx="2506509" cy="4045843"/>
          </a:xfrm>
        </p:grpSpPr>
        <p:sp>
          <p:nvSpPr>
            <p:cNvPr id="37" name="Ellipse 36"/>
            <p:cNvSpPr/>
            <p:nvPr/>
          </p:nvSpPr>
          <p:spPr bwMode="gray">
            <a:xfrm rot="21171298">
              <a:off x="6701398" y="4982222"/>
              <a:ext cx="2461990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 bwMode="gray">
            <a:xfrm>
              <a:off x="6739114" y="1991535"/>
              <a:ext cx="2468793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2" name="Gruppieren 1"/>
            <p:cNvGrpSpPr/>
            <p:nvPr/>
          </p:nvGrpSpPr>
          <p:grpSpPr>
            <a:xfrm>
              <a:off x="6839308" y="4590828"/>
              <a:ext cx="1042730" cy="1446550"/>
              <a:chOff x="6839308" y="4590828"/>
              <a:chExt cx="1042730" cy="1446550"/>
            </a:xfrm>
          </p:grpSpPr>
          <p:sp>
            <p:nvSpPr>
              <p:cNvPr id="27" name="Ellipse 26"/>
              <p:cNvSpPr/>
              <p:nvPr/>
            </p:nvSpPr>
            <p:spPr bwMode="gray">
              <a:xfrm rot="21171298">
                <a:off x="6839308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0" name="Textfeld 49"/>
              <p:cNvSpPr txBox="1"/>
              <p:nvPr/>
            </p:nvSpPr>
            <p:spPr bwMode="gray">
              <a:xfrm>
                <a:off x="7015105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4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8" name="Gruppieren 7"/>
          <p:cNvGrpSpPr/>
          <p:nvPr/>
        </p:nvGrpSpPr>
        <p:grpSpPr>
          <a:xfrm>
            <a:off x="4552281" y="1991535"/>
            <a:ext cx="2468793" cy="4045843"/>
            <a:chOff x="4552281" y="1991535"/>
            <a:chExt cx="2468793" cy="4045843"/>
          </a:xfrm>
        </p:grpSpPr>
        <p:sp>
          <p:nvSpPr>
            <p:cNvPr id="36" name="Ellipse 35"/>
            <p:cNvSpPr/>
            <p:nvPr/>
          </p:nvSpPr>
          <p:spPr bwMode="gray">
            <a:xfrm rot="21171298">
              <a:off x="4574281" y="4982222"/>
              <a:ext cx="2306750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4552281" y="1991535"/>
              <a:ext cx="2468793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4655972" y="4590828"/>
              <a:ext cx="1042730" cy="1446550"/>
              <a:chOff x="4655972" y="4590828"/>
              <a:chExt cx="1042730" cy="1446550"/>
            </a:xfrm>
          </p:grpSpPr>
          <p:sp>
            <p:nvSpPr>
              <p:cNvPr id="26" name="Ellipse 25"/>
              <p:cNvSpPr/>
              <p:nvPr/>
            </p:nvSpPr>
            <p:spPr bwMode="gray">
              <a:xfrm rot="21171298">
                <a:off x="4655972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9" name="Textfeld 48"/>
              <p:cNvSpPr txBox="1"/>
              <p:nvPr/>
            </p:nvSpPr>
            <p:spPr bwMode="gray">
              <a:xfrm>
                <a:off x="4829487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3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7" name="Gruppieren 6"/>
          <p:cNvGrpSpPr/>
          <p:nvPr/>
        </p:nvGrpSpPr>
        <p:grpSpPr>
          <a:xfrm>
            <a:off x="2166416" y="1991535"/>
            <a:ext cx="2667825" cy="4045843"/>
            <a:chOff x="2166416" y="1991535"/>
            <a:chExt cx="2667825" cy="4045843"/>
          </a:xfrm>
        </p:grpSpPr>
        <p:sp>
          <p:nvSpPr>
            <p:cNvPr id="35" name="Ellipse 34"/>
            <p:cNvSpPr/>
            <p:nvPr/>
          </p:nvSpPr>
          <p:spPr bwMode="gray">
            <a:xfrm rot="21171298">
              <a:off x="2166416" y="4982222"/>
              <a:ext cx="2654102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2365448" y="1991535"/>
              <a:ext cx="2468793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2501080" y="4590828"/>
              <a:ext cx="1042730" cy="1446550"/>
              <a:chOff x="2501080" y="4590828"/>
              <a:chExt cx="1042730" cy="1446550"/>
            </a:xfrm>
          </p:grpSpPr>
          <p:sp>
            <p:nvSpPr>
              <p:cNvPr id="25" name="Ellipse 24"/>
              <p:cNvSpPr/>
              <p:nvPr/>
            </p:nvSpPr>
            <p:spPr bwMode="gray">
              <a:xfrm rot="21171298">
                <a:off x="2501080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Textfeld 47"/>
              <p:cNvSpPr txBox="1"/>
              <p:nvPr/>
            </p:nvSpPr>
            <p:spPr bwMode="gray">
              <a:xfrm>
                <a:off x="2643869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2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6" name="Gruppieren 5"/>
          <p:cNvGrpSpPr/>
          <p:nvPr/>
        </p:nvGrpSpPr>
        <p:grpSpPr>
          <a:xfrm>
            <a:off x="120968" y="1991535"/>
            <a:ext cx="2526440" cy="4045843"/>
            <a:chOff x="120968" y="1991535"/>
            <a:chExt cx="2526440" cy="4045843"/>
          </a:xfrm>
        </p:grpSpPr>
        <p:sp>
          <p:nvSpPr>
            <p:cNvPr id="34" name="Ellipse 33"/>
            <p:cNvSpPr/>
            <p:nvPr/>
          </p:nvSpPr>
          <p:spPr bwMode="gray">
            <a:xfrm rot="21171298">
              <a:off x="120968" y="4997113"/>
              <a:ext cx="2354944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Abgerundetes Rechteck 23"/>
            <p:cNvSpPr/>
            <p:nvPr/>
          </p:nvSpPr>
          <p:spPr bwMode="gray">
            <a:xfrm>
              <a:off x="178615" y="1991535"/>
              <a:ext cx="2468793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Topic of </a:t>
              </a:r>
              <a:b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</a:br>
              <a: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the Agenda</a:t>
              </a:r>
            </a:p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place-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holder text.</a:t>
              </a: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text can 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 replaced with 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your own text. </a:t>
              </a: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248893" y="4590828"/>
              <a:ext cx="1042730" cy="1446550"/>
              <a:chOff x="248893" y="4590828"/>
              <a:chExt cx="1042730" cy="1446550"/>
            </a:xfrm>
          </p:grpSpPr>
          <p:sp>
            <p:nvSpPr>
              <p:cNvPr id="23" name="Ellipse 22"/>
              <p:cNvSpPr/>
              <p:nvPr/>
            </p:nvSpPr>
            <p:spPr bwMode="gray">
              <a:xfrm rot="21171298">
                <a:off x="248893" y="5449689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9" name="Textfeld 38"/>
              <p:cNvSpPr txBox="1"/>
              <p:nvPr/>
            </p:nvSpPr>
            <p:spPr bwMode="gray">
              <a:xfrm>
                <a:off x="458251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chemeClr val="accent1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1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chemeClr val="accent1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12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gray">
          <a:xfrm>
            <a:off x="0" y="2017714"/>
            <a:ext cx="9143999" cy="484028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5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08000" tIns="108000" rIns="144000" bIns="72000"/>
          <a:lstStyle/>
          <a:p>
            <a:pPr marL="190500" indent="-190500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- 5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7072409" y="1991535"/>
            <a:ext cx="2051316" cy="4045843"/>
            <a:chOff x="7072409" y="1991535"/>
            <a:chExt cx="2051316" cy="4045843"/>
          </a:xfrm>
        </p:grpSpPr>
        <p:sp>
          <p:nvSpPr>
            <p:cNvPr id="38" name="Ellipse 37"/>
            <p:cNvSpPr/>
            <p:nvPr/>
          </p:nvSpPr>
          <p:spPr bwMode="gray">
            <a:xfrm rot="21171298">
              <a:off x="7072409" y="4982222"/>
              <a:ext cx="2051316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5" name="Abgerundetes Rechteck 24"/>
            <p:cNvSpPr/>
            <p:nvPr/>
          </p:nvSpPr>
          <p:spPr bwMode="gray">
            <a:xfrm>
              <a:off x="7139722" y="1991535"/>
              <a:ext cx="197764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2" name="Gruppieren 1"/>
            <p:cNvGrpSpPr/>
            <p:nvPr/>
          </p:nvGrpSpPr>
          <p:grpSpPr>
            <a:xfrm>
              <a:off x="7161503" y="4590828"/>
              <a:ext cx="1042730" cy="1446550"/>
              <a:chOff x="7161503" y="4590828"/>
              <a:chExt cx="1042730" cy="1446550"/>
            </a:xfrm>
          </p:grpSpPr>
          <p:sp>
            <p:nvSpPr>
              <p:cNvPr id="42" name="Ellipse 41"/>
              <p:cNvSpPr/>
              <p:nvPr/>
            </p:nvSpPr>
            <p:spPr bwMode="gray">
              <a:xfrm rot="21171298">
                <a:off x="7161503" y="5449692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1" name="Textfeld 50"/>
              <p:cNvSpPr txBox="1"/>
              <p:nvPr/>
            </p:nvSpPr>
            <p:spPr bwMode="gray">
              <a:xfrm>
                <a:off x="7379674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5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1" name="Gruppieren 10"/>
          <p:cNvGrpSpPr/>
          <p:nvPr/>
        </p:nvGrpSpPr>
        <p:grpSpPr>
          <a:xfrm>
            <a:off x="5329907" y="1991535"/>
            <a:ext cx="2069220" cy="4045843"/>
            <a:chOff x="5329907" y="1991535"/>
            <a:chExt cx="2069220" cy="4045843"/>
          </a:xfrm>
        </p:grpSpPr>
        <p:sp>
          <p:nvSpPr>
            <p:cNvPr id="37" name="Ellipse 36"/>
            <p:cNvSpPr/>
            <p:nvPr/>
          </p:nvSpPr>
          <p:spPr bwMode="gray">
            <a:xfrm rot="21171298">
              <a:off x="5329907" y="4982222"/>
              <a:ext cx="2069220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 bwMode="gray">
            <a:xfrm>
              <a:off x="5408631" y="1991535"/>
              <a:ext cx="197764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5500608" y="4590828"/>
              <a:ext cx="1042730" cy="1446550"/>
              <a:chOff x="5500608" y="4590828"/>
              <a:chExt cx="1042730" cy="1446550"/>
            </a:xfrm>
          </p:grpSpPr>
          <p:sp>
            <p:nvSpPr>
              <p:cNvPr id="33" name="Ellipse 32"/>
              <p:cNvSpPr/>
              <p:nvPr/>
            </p:nvSpPr>
            <p:spPr bwMode="gray">
              <a:xfrm rot="21171298">
                <a:off x="5500608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0" name="Textfeld 49"/>
              <p:cNvSpPr txBox="1"/>
              <p:nvPr/>
            </p:nvSpPr>
            <p:spPr bwMode="gray">
              <a:xfrm>
                <a:off x="5643505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4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9" name="Gruppieren 8"/>
          <p:cNvGrpSpPr/>
          <p:nvPr/>
        </p:nvGrpSpPr>
        <p:grpSpPr>
          <a:xfrm>
            <a:off x="3612255" y="1991535"/>
            <a:ext cx="2042934" cy="4045843"/>
            <a:chOff x="3612255" y="1991535"/>
            <a:chExt cx="2042934" cy="4045843"/>
          </a:xfrm>
        </p:grpSpPr>
        <p:sp>
          <p:nvSpPr>
            <p:cNvPr id="36" name="Ellipse 35"/>
            <p:cNvSpPr/>
            <p:nvPr/>
          </p:nvSpPr>
          <p:spPr bwMode="gray">
            <a:xfrm rot="21171298">
              <a:off x="3612255" y="4982222"/>
              <a:ext cx="2037658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3677541" y="1991535"/>
              <a:ext cx="197764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3672780" y="4590828"/>
              <a:ext cx="1042730" cy="1446550"/>
              <a:chOff x="3672780" y="4590828"/>
              <a:chExt cx="1042730" cy="1446550"/>
            </a:xfrm>
          </p:grpSpPr>
          <p:sp>
            <p:nvSpPr>
              <p:cNvPr id="32" name="Ellipse 31"/>
              <p:cNvSpPr/>
              <p:nvPr/>
            </p:nvSpPr>
            <p:spPr bwMode="gray">
              <a:xfrm rot="21171298">
                <a:off x="3672780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9" name="Textfeld 48"/>
              <p:cNvSpPr txBox="1"/>
              <p:nvPr/>
            </p:nvSpPr>
            <p:spPr bwMode="gray">
              <a:xfrm>
                <a:off x="3907338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3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8" name="Gruppieren 7"/>
          <p:cNvGrpSpPr/>
          <p:nvPr/>
        </p:nvGrpSpPr>
        <p:grpSpPr>
          <a:xfrm>
            <a:off x="1817100" y="1991535"/>
            <a:ext cx="2106999" cy="4045843"/>
            <a:chOff x="1817100" y="1991535"/>
            <a:chExt cx="2106999" cy="4045843"/>
          </a:xfrm>
        </p:grpSpPr>
        <p:sp>
          <p:nvSpPr>
            <p:cNvPr id="35" name="Ellipse 34"/>
            <p:cNvSpPr/>
            <p:nvPr/>
          </p:nvSpPr>
          <p:spPr bwMode="gray">
            <a:xfrm rot="21171298">
              <a:off x="1817100" y="4982222"/>
              <a:ext cx="2097368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1946451" y="1991535"/>
              <a:ext cx="197764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1957933" y="4590828"/>
              <a:ext cx="1042730" cy="1446550"/>
              <a:chOff x="1957933" y="4590828"/>
              <a:chExt cx="1042730" cy="1446550"/>
            </a:xfrm>
          </p:grpSpPr>
          <p:sp>
            <p:nvSpPr>
              <p:cNvPr id="31" name="Ellipse 30"/>
              <p:cNvSpPr/>
              <p:nvPr/>
            </p:nvSpPr>
            <p:spPr bwMode="gray">
              <a:xfrm rot="21171298">
                <a:off x="1957933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Textfeld 47"/>
              <p:cNvSpPr txBox="1"/>
              <p:nvPr/>
            </p:nvSpPr>
            <p:spPr bwMode="gray">
              <a:xfrm>
                <a:off x="2171171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2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7" name="Gruppieren 6"/>
          <p:cNvGrpSpPr/>
          <p:nvPr/>
        </p:nvGrpSpPr>
        <p:grpSpPr>
          <a:xfrm>
            <a:off x="152718" y="1991535"/>
            <a:ext cx="2040291" cy="4045843"/>
            <a:chOff x="152718" y="1991535"/>
            <a:chExt cx="2040291" cy="4045843"/>
          </a:xfrm>
        </p:grpSpPr>
        <p:sp>
          <p:nvSpPr>
            <p:cNvPr id="34" name="Ellipse 33"/>
            <p:cNvSpPr/>
            <p:nvPr/>
          </p:nvSpPr>
          <p:spPr bwMode="gray">
            <a:xfrm rot="21171298">
              <a:off x="152718" y="4988571"/>
              <a:ext cx="2028558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Abgerundetes Rechteck 23"/>
            <p:cNvSpPr/>
            <p:nvPr/>
          </p:nvSpPr>
          <p:spPr bwMode="gray">
            <a:xfrm>
              <a:off x="215361" y="1991535"/>
              <a:ext cx="1977648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Topic of </a:t>
              </a:r>
              <a:b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</a:br>
              <a:r>
                <a:rPr lang="de-DE" sz="2000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the Agenda</a:t>
              </a:r>
            </a:p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place-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holder text.</a:t>
              </a:r>
            </a:p>
            <a:p>
              <a:pPr marL="168275" lvl="0" indent="-168275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text can </a:t>
              </a:r>
              <a:b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 replaced with your own text. </a:t>
              </a: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248893" y="4590828"/>
              <a:ext cx="1042730" cy="1446550"/>
              <a:chOff x="248893" y="4590828"/>
              <a:chExt cx="1042730" cy="1446550"/>
            </a:xfrm>
          </p:grpSpPr>
          <p:sp>
            <p:nvSpPr>
              <p:cNvPr id="26" name="Ellipse 25"/>
              <p:cNvSpPr/>
              <p:nvPr/>
            </p:nvSpPr>
            <p:spPr bwMode="gray">
              <a:xfrm rot="21171298">
                <a:off x="248893" y="5449689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9" name="Textfeld 38"/>
              <p:cNvSpPr txBox="1"/>
              <p:nvPr/>
            </p:nvSpPr>
            <p:spPr bwMode="gray">
              <a:xfrm>
                <a:off x="435004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chemeClr val="accent1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1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chemeClr val="accent1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3559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gray">
          <a:xfrm>
            <a:off x="0" y="2017714"/>
            <a:ext cx="9143999" cy="484028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15000"/>
                </a:srgbClr>
              </a:gs>
              <a:gs pos="100000">
                <a:srgbClr val="FFFFFF">
                  <a:alpha val="0"/>
                </a:srgbClr>
              </a:gs>
            </a:gsLst>
            <a:lin ang="162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08000" tIns="108000" rIns="144000" bIns="72000"/>
          <a:lstStyle/>
          <a:p>
            <a:pPr marL="190500" indent="-190500">
              <a:lnSpc>
                <a:spcPct val="95000"/>
              </a:lnSpc>
              <a:spcAft>
                <a:spcPts val="800"/>
              </a:spcAft>
              <a:buClr>
                <a:srgbClr val="969696"/>
              </a:buClr>
              <a:buFont typeface="Wingdings" pitchFamily="2" charset="2"/>
              <a:buChar char="§"/>
              <a:defRPr/>
            </a:pPr>
            <a:endParaRPr lang="de-DE" noProof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40963" name="_h1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 </a:t>
            </a:r>
            <a:r>
              <a:rPr lang="de-DE" b="0" noProof="1" smtClean="0"/>
              <a:t>- 6 </a:t>
            </a:r>
            <a:r>
              <a:rPr lang="de-DE" b="0" noProof="1"/>
              <a:t>items</a:t>
            </a:r>
            <a:endParaRPr lang="de-DE" dirty="0" smtClean="0"/>
          </a:p>
        </p:txBody>
      </p:sp>
      <p:sp>
        <p:nvSpPr>
          <p:cNvPr id="29" name="_h2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noProof="1" smtClean="0"/>
              <a:t>Enter your subheadline here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7358404" y="1991535"/>
            <a:ext cx="1720308" cy="4045843"/>
            <a:chOff x="7358404" y="1991535"/>
            <a:chExt cx="1720308" cy="4045843"/>
          </a:xfrm>
        </p:grpSpPr>
        <p:sp>
          <p:nvSpPr>
            <p:cNvPr id="31" name="Ellipse 30"/>
            <p:cNvSpPr/>
            <p:nvPr/>
          </p:nvSpPr>
          <p:spPr bwMode="gray">
            <a:xfrm rot="21171298">
              <a:off x="7358404" y="4994847"/>
              <a:ext cx="1720308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Abgerundetes Rechteck 22"/>
            <p:cNvSpPr/>
            <p:nvPr/>
          </p:nvSpPr>
          <p:spPr bwMode="gray">
            <a:xfrm>
              <a:off x="7379945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2" name="Gruppieren 1"/>
            <p:cNvGrpSpPr/>
            <p:nvPr/>
          </p:nvGrpSpPr>
          <p:grpSpPr>
            <a:xfrm>
              <a:off x="7393385" y="4590828"/>
              <a:ext cx="1042730" cy="1446550"/>
              <a:chOff x="7393385" y="4590828"/>
              <a:chExt cx="1042730" cy="1446550"/>
            </a:xfrm>
          </p:grpSpPr>
          <p:sp>
            <p:nvSpPr>
              <p:cNvPr id="47" name="Ellipse 46"/>
              <p:cNvSpPr/>
              <p:nvPr/>
            </p:nvSpPr>
            <p:spPr bwMode="gray">
              <a:xfrm rot="21171298">
                <a:off x="7393385" y="5449692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1" name="Textfeld 50"/>
              <p:cNvSpPr txBox="1"/>
              <p:nvPr/>
            </p:nvSpPr>
            <p:spPr bwMode="gray">
              <a:xfrm>
                <a:off x="7581148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6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1" name="Gruppieren 10"/>
          <p:cNvGrpSpPr/>
          <p:nvPr/>
        </p:nvGrpSpPr>
        <p:grpSpPr>
          <a:xfrm>
            <a:off x="5921907" y="1991535"/>
            <a:ext cx="1725633" cy="4045843"/>
            <a:chOff x="5921907" y="1991535"/>
            <a:chExt cx="1725633" cy="4045843"/>
          </a:xfrm>
        </p:grpSpPr>
        <p:sp>
          <p:nvSpPr>
            <p:cNvPr id="30" name="Ellipse 29"/>
            <p:cNvSpPr/>
            <p:nvPr/>
          </p:nvSpPr>
          <p:spPr bwMode="gray">
            <a:xfrm rot="21171298">
              <a:off x="5953941" y="4994847"/>
              <a:ext cx="1632962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5" name="Abgerundetes Rechteck 24"/>
            <p:cNvSpPr/>
            <p:nvPr/>
          </p:nvSpPr>
          <p:spPr bwMode="gray">
            <a:xfrm>
              <a:off x="5953229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3" name="Gruppieren 2"/>
            <p:cNvGrpSpPr/>
            <p:nvPr/>
          </p:nvGrpSpPr>
          <p:grpSpPr>
            <a:xfrm>
              <a:off x="5921907" y="4590828"/>
              <a:ext cx="1042730" cy="1446550"/>
              <a:chOff x="5921907" y="4590828"/>
              <a:chExt cx="1042730" cy="1446550"/>
            </a:xfrm>
          </p:grpSpPr>
          <p:sp>
            <p:nvSpPr>
              <p:cNvPr id="46" name="Ellipse 45"/>
              <p:cNvSpPr/>
              <p:nvPr/>
            </p:nvSpPr>
            <p:spPr bwMode="gray">
              <a:xfrm rot="21171298">
                <a:off x="5921907" y="5449692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2" name="Textfeld 31"/>
              <p:cNvSpPr txBox="1"/>
              <p:nvPr/>
            </p:nvSpPr>
            <p:spPr bwMode="gray">
              <a:xfrm>
                <a:off x="6156567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5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2" name="Gruppieren 11"/>
          <p:cNvGrpSpPr/>
          <p:nvPr/>
        </p:nvGrpSpPr>
        <p:grpSpPr>
          <a:xfrm>
            <a:off x="4502521" y="1991535"/>
            <a:ext cx="1718301" cy="4045843"/>
            <a:chOff x="4502521" y="1991535"/>
            <a:chExt cx="1718301" cy="4045843"/>
          </a:xfrm>
        </p:grpSpPr>
        <p:sp>
          <p:nvSpPr>
            <p:cNvPr id="28" name="Ellipse 27"/>
            <p:cNvSpPr/>
            <p:nvPr/>
          </p:nvSpPr>
          <p:spPr bwMode="gray">
            <a:xfrm rot="21171298">
              <a:off x="4502521" y="4994847"/>
              <a:ext cx="1657792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 bwMode="gray">
            <a:xfrm>
              <a:off x="4526511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4" name="Gruppieren 3"/>
            <p:cNvGrpSpPr/>
            <p:nvPr/>
          </p:nvGrpSpPr>
          <p:grpSpPr>
            <a:xfrm>
              <a:off x="4548291" y="4590828"/>
              <a:ext cx="1042730" cy="1446550"/>
              <a:chOff x="4548291" y="4590828"/>
              <a:chExt cx="1042730" cy="1446550"/>
            </a:xfrm>
          </p:grpSpPr>
          <p:sp>
            <p:nvSpPr>
              <p:cNvPr id="45" name="Ellipse 44"/>
              <p:cNvSpPr/>
              <p:nvPr/>
            </p:nvSpPr>
            <p:spPr bwMode="gray">
              <a:xfrm rot="21171298">
                <a:off x="4548291" y="5449692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50" name="Textfeld 49"/>
              <p:cNvSpPr txBox="1"/>
              <p:nvPr/>
            </p:nvSpPr>
            <p:spPr bwMode="gray">
              <a:xfrm>
                <a:off x="4731988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4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3" name="Gruppieren 12"/>
          <p:cNvGrpSpPr/>
          <p:nvPr/>
        </p:nvGrpSpPr>
        <p:grpSpPr>
          <a:xfrm>
            <a:off x="3072107" y="1991535"/>
            <a:ext cx="1721997" cy="4045843"/>
            <a:chOff x="3072107" y="1991535"/>
            <a:chExt cx="1721997" cy="4045843"/>
          </a:xfrm>
        </p:grpSpPr>
        <p:sp>
          <p:nvSpPr>
            <p:cNvPr id="27" name="Ellipse 26"/>
            <p:cNvSpPr/>
            <p:nvPr/>
          </p:nvSpPr>
          <p:spPr bwMode="gray">
            <a:xfrm rot="21171298">
              <a:off x="3072107" y="4994847"/>
              <a:ext cx="1670462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Abgerundetes Rechteck 20"/>
            <p:cNvSpPr/>
            <p:nvPr/>
          </p:nvSpPr>
          <p:spPr bwMode="gray">
            <a:xfrm>
              <a:off x="3099793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5" name="Gruppieren 4"/>
            <p:cNvGrpSpPr/>
            <p:nvPr/>
          </p:nvGrpSpPr>
          <p:grpSpPr>
            <a:xfrm>
              <a:off x="3087844" y="4590828"/>
              <a:ext cx="1042730" cy="1446550"/>
              <a:chOff x="3087844" y="4590828"/>
              <a:chExt cx="1042730" cy="1446550"/>
            </a:xfrm>
          </p:grpSpPr>
          <p:sp>
            <p:nvSpPr>
              <p:cNvPr id="38" name="Ellipse 37"/>
              <p:cNvSpPr/>
              <p:nvPr/>
            </p:nvSpPr>
            <p:spPr bwMode="gray">
              <a:xfrm rot="21171298">
                <a:off x="3087844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9" name="Textfeld 48"/>
              <p:cNvSpPr txBox="1"/>
              <p:nvPr/>
            </p:nvSpPr>
            <p:spPr bwMode="gray">
              <a:xfrm>
                <a:off x="3307409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3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4" name="Gruppieren 13"/>
          <p:cNvGrpSpPr/>
          <p:nvPr/>
        </p:nvGrpSpPr>
        <p:grpSpPr>
          <a:xfrm>
            <a:off x="1601021" y="1991535"/>
            <a:ext cx="1766365" cy="4045843"/>
            <a:chOff x="1601021" y="1991535"/>
            <a:chExt cx="1766365" cy="4045843"/>
          </a:xfrm>
        </p:grpSpPr>
        <p:sp>
          <p:nvSpPr>
            <p:cNvPr id="26" name="Ellipse 25"/>
            <p:cNvSpPr/>
            <p:nvPr/>
          </p:nvSpPr>
          <p:spPr bwMode="gray">
            <a:xfrm rot="21171298">
              <a:off x="1601021" y="4994847"/>
              <a:ext cx="1713736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1673075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rgbClr val="FFFFFF"/>
                </a:gs>
                <a:gs pos="100000">
                  <a:srgbClr val="D9D9D9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de-DE" b="1" noProof="1" smtClean="0">
                  <a:solidFill>
                    <a:srgbClr val="646464"/>
                  </a:solidFill>
                  <a:cs typeface="Arial" charset="0"/>
                </a:rPr>
                <a:t>the Agenda</a:t>
              </a:r>
            </a:p>
            <a:p>
              <a:pPr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b="1" noProof="1" smtClean="0">
                <a:solidFill>
                  <a:srgbClr val="646464"/>
                </a:solidFill>
                <a:cs typeface="Arial" charset="0"/>
              </a:endParaRP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is a place-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holder text.</a:t>
              </a:r>
            </a:p>
            <a:p>
              <a:pPr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This text can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be replaced with </a:t>
              </a:r>
              <a:b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</a:br>
              <a:r>
                <a:rPr lang="en-US" sz="1600" noProof="1" smtClean="0">
                  <a:solidFill>
                    <a:srgbClr val="646464"/>
                  </a:solidFill>
                  <a:cs typeface="Arial" charset="0"/>
                </a:rPr>
                <a:t>your own text. </a:t>
              </a:r>
              <a:endParaRPr lang="de-DE" sz="1600" noProof="1" smtClean="0">
                <a:solidFill>
                  <a:srgbClr val="646464"/>
                </a:solidFill>
                <a:cs typeface="Arial" charset="0"/>
              </a:endParaRPr>
            </a:p>
          </p:txBody>
        </p:sp>
        <p:grpSp>
          <p:nvGrpSpPr>
            <p:cNvPr id="6" name="Gruppieren 5"/>
            <p:cNvGrpSpPr/>
            <p:nvPr/>
          </p:nvGrpSpPr>
          <p:grpSpPr>
            <a:xfrm>
              <a:off x="1701835" y="4590828"/>
              <a:ext cx="1042730" cy="1446550"/>
              <a:chOff x="1701835" y="4590828"/>
              <a:chExt cx="1042730" cy="1446550"/>
            </a:xfrm>
          </p:grpSpPr>
          <p:sp>
            <p:nvSpPr>
              <p:cNvPr id="37" name="Ellipse 36"/>
              <p:cNvSpPr/>
              <p:nvPr/>
            </p:nvSpPr>
            <p:spPr bwMode="gray">
              <a:xfrm rot="21171298">
                <a:off x="1701835" y="5449691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48" name="Textfeld 47"/>
              <p:cNvSpPr txBox="1"/>
              <p:nvPr/>
            </p:nvSpPr>
            <p:spPr bwMode="gray">
              <a:xfrm>
                <a:off x="1882830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2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15" name="Gruppieren 14"/>
          <p:cNvGrpSpPr/>
          <p:nvPr/>
        </p:nvGrpSpPr>
        <p:grpSpPr>
          <a:xfrm>
            <a:off x="202904" y="1991535"/>
            <a:ext cx="1737764" cy="4045843"/>
            <a:chOff x="202904" y="1991535"/>
            <a:chExt cx="1737764" cy="4045843"/>
          </a:xfrm>
        </p:grpSpPr>
        <p:sp>
          <p:nvSpPr>
            <p:cNvPr id="34" name="Ellipse 33"/>
            <p:cNvSpPr/>
            <p:nvPr/>
          </p:nvSpPr>
          <p:spPr bwMode="gray">
            <a:xfrm rot="21171298">
              <a:off x="202904" y="4994847"/>
              <a:ext cx="1689280" cy="201477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7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4" name="Abgerundetes Rechteck 23"/>
            <p:cNvSpPr/>
            <p:nvPr/>
          </p:nvSpPr>
          <p:spPr bwMode="gray">
            <a:xfrm>
              <a:off x="246357" y="1991535"/>
              <a:ext cx="1694311" cy="3177152"/>
            </a:xfrm>
            <a:prstGeom prst="roundRect">
              <a:avLst>
                <a:gd name="adj" fmla="val 7263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>
              <a:noFill/>
              <a:round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perspectiveRight" fov="3600000">
                <a:rot lat="0" lon="19199991" rev="0"/>
              </a:camera>
              <a:lightRig rig="balanced" dir="t"/>
            </a:scene3d>
            <a:sp3d extrusionH="139700">
              <a:bevelT w="25400" h="25400"/>
              <a:bevelB w="25400" h="25400"/>
            </a:sp3d>
          </p:spPr>
          <p:txBody>
            <a:bodyPr lIns="0" rIns="0" rtlCol="0" anchor="ctr">
              <a:sp3d>
                <a:bevelT w="0" h="0"/>
              </a:sp3d>
            </a:bodyPr>
            <a:lstStyle/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r>
                <a:rPr lang="de-DE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Topic of </a:t>
              </a:r>
              <a:br>
                <a:rPr lang="de-DE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</a:br>
              <a:r>
                <a:rPr lang="de-DE" b="1" noProof="1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charset="0"/>
                </a:rPr>
                <a:t>the Agenda</a:t>
              </a:r>
            </a:p>
            <a:p>
              <a:pPr lvl="0" algn="ctr" defTabSz="801688" eaLnBrk="0" hangingPunct="0">
                <a:lnSpc>
                  <a:spcPct val="95000"/>
                </a:lnSpc>
                <a:spcAft>
                  <a:spcPts val="800"/>
                </a:spcAft>
                <a:defRPr/>
              </a:pPr>
              <a:endParaRPr lang="de-DE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  <a:p>
              <a:pPr lvl="0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place-</a:t>
              </a:r>
              <a:b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holder text.</a:t>
              </a:r>
            </a:p>
            <a:p>
              <a:pPr marL="168275" lvl="0" indent="-168275" algn="ctr">
                <a:lnSpc>
                  <a:spcPct val="95000"/>
                </a:lnSpc>
                <a:spcAft>
                  <a:spcPts val="800"/>
                </a:spcAft>
              </a:pPr>
              <a: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text can </a:t>
              </a:r>
              <a:b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1600" dirty="0" smtClea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 replaced with your own text. </a:t>
              </a:r>
              <a:endParaRPr lang="de-DE" sz="1600" noProof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endParaRPr>
            </a:p>
          </p:txBody>
        </p:sp>
        <p:grpSp>
          <p:nvGrpSpPr>
            <p:cNvPr id="8" name="Gruppieren 7"/>
            <p:cNvGrpSpPr/>
            <p:nvPr/>
          </p:nvGrpSpPr>
          <p:grpSpPr>
            <a:xfrm>
              <a:off x="267943" y="4590828"/>
              <a:ext cx="1042730" cy="1446550"/>
              <a:chOff x="267943" y="4590828"/>
              <a:chExt cx="1042730" cy="1446550"/>
            </a:xfrm>
          </p:grpSpPr>
          <p:sp>
            <p:nvSpPr>
              <p:cNvPr id="35" name="Ellipse 34"/>
              <p:cNvSpPr/>
              <p:nvPr/>
            </p:nvSpPr>
            <p:spPr bwMode="gray">
              <a:xfrm rot="21171298">
                <a:off x="267943" y="5449689"/>
                <a:ext cx="1042730" cy="4153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0000">
                      <a:alpha val="2500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12700">
                <a:noFill/>
                <a:round/>
                <a:headEnd/>
                <a:tailEnd/>
              </a:ln>
            </p:spPr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9" name="Textfeld 38"/>
              <p:cNvSpPr txBox="1"/>
              <p:nvPr/>
            </p:nvSpPr>
            <p:spPr bwMode="gray">
              <a:xfrm>
                <a:off x="458251" y="4590828"/>
                <a:ext cx="756938" cy="1446550"/>
              </a:xfrm>
              <a:prstGeom prst="rect">
                <a:avLst/>
              </a:prstGeom>
              <a:noFill/>
              <a:scene3d>
                <a:camera prst="perspectiveRelaxedModerately" fov="3600000">
                  <a:rot lat="597694" lon="19495385" rev="21547173"/>
                </a:camera>
                <a:lightRig rig="threePt" dir="t"/>
              </a:scene3d>
              <a:sp3d/>
            </p:spPr>
            <p:txBody>
              <a:bodyPr wrap="none" rtlCol="0">
                <a:spAutoFit/>
                <a:sp3d extrusionH="76200"/>
              </a:bodyPr>
              <a:lstStyle/>
              <a:p>
                <a:r>
                  <a:rPr lang="de-DE" sz="8800" b="1" dirty="0" smtClean="0">
                    <a:ln w="18415" cmpd="sng">
                      <a:solidFill>
                        <a:srgbClr val="AFAFAF"/>
                      </a:solidFill>
                      <a:prstDash val="solid"/>
                    </a:ln>
                    <a:solidFill>
                      <a:schemeClr val="accent1"/>
                    </a:solidFill>
                    <a:effectLst>
                      <a:outerShdw blurRad="60007" dist="310007" dir="7680000" sy="30000" kx="1300200" algn="ctr" rotWithShape="0">
                        <a:prstClr val="black">
                          <a:alpha val="32000"/>
                        </a:prstClr>
                      </a:outerShdw>
                    </a:effectLst>
                  </a:rPr>
                  <a:t>1</a:t>
                </a:r>
                <a:endParaRPr lang="de-DE" sz="8800" b="1" dirty="0">
                  <a:ln w="18415" cmpd="sng">
                    <a:solidFill>
                      <a:srgbClr val="AFAFAF"/>
                    </a:solidFill>
                    <a:prstDash val="solid"/>
                  </a:ln>
                  <a:solidFill>
                    <a:schemeClr val="accent1"/>
                  </a:solidFill>
                  <a:effectLst>
                    <a:outerShdw blurRad="60007" dist="310007" dir="7680000" sy="30000" kx="1300200" algn="ctr" rotWithShape="0">
                      <a:prstClr val="black">
                        <a:alpha val="32000"/>
                      </a:prst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67508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 bwMode="gray">
          <a:xfrm>
            <a:off x="323850" y="1554162"/>
            <a:ext cx="6561044" cy="3886201"/>
            <a:chOff x="323850" y="1481559"/>
            <a:chExt cx="6561044" cy="4018288"/>
          </a:xfrm>
        </p:grpSpPr>
        <p:sp>
          <p:nvSpPr>
            <p:cNvPr id="17" name="Abgerundetes Rechteck 16"/>
            <p:cNvSpPr/>
            <p:nvPr/>
          </p:nvSpPr>
          <p:spPr bwMode="gray">
            <a:xfrm>
              <a:off x="323850" y="1481559"/>
              <a:ext cx="6561044" cy="4018288"/>
            </a:xfrm>
            <a:prstGeom prst="roundRect">
              <a:avLst>
                <a:gd name="adj" fmla="val 2613"/>
              </a:avLst>
            </a:prstGeom>
            <a:gradFill flip="none" rotWithShape="1">
              <a:gsLst>
                <a:gs pos="0">
                  <a:srgbClr val="AFAFAF">
                    <a:shade val="30000"/>
                    <a:satMod val="115000"/>
                  </a:srgbClr>
                </a:gs>
                <a:gs pos="50000">
                  <a:srgbClr val="AFAFAF">
                    <a:shade val="67500"/>
                    <a:satMod val="115000"/>
                  </a:srgbClr>
                </a:gs>
                <a:gs pos="100000">
                  <a:srgbClr val="AFAFAF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12700">
              <a:solidFill>
                <a:srgbClr val="FFFFFF"/>
              </a:solidFill>
              <a:round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411582" y="1576031"/>
              <a:ext cx="6392629" cy="3829687"/>
            </a:xfrm>
            <a:prstGeom prst="roundRect">
              <a:avLst>
                <a:gd name="adj" fmla="val 1308"/>
              </a:avLst>
            </a:prstGeom>
            <a:solidFill>
              <a:srgbClr val="FFFFFF"/>
            </a:solidFill>
            <a:ln w="12700">
              <a:noFill/>
              <a:round/>
              <a:headEnd/>
              <a:tailEnd/>
            </a:ln>
            <a:effectLst>
              <a:innerShdw blurRad="279400">
                <a:prstClr val="black">
                  <a:alpha val="33000"/>
                </a:prstClr>
              </a:inn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5" name="Titel 1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/>
          </p:nvPr>
        </p:nvSpPr>
        <p:spPr bwMode="gray"/>
        <p:txBody>
          <a:bodyPr vert="horz" lIns="0" tIns="0" rIns="0" bIns="0" rtlCol="0" anchor="t" anchorCtr="0">
            <a:noAutofit/>
          </a:bodyPr>
          <a:lstStyle/>
          <a:p>
            <a:r>
              <a:rPr lang="en-US" noProof="1">
                <a:solidFill>
                  <a:schemeClr val="tx1">
                    <a:lumMod val="75000"/>
                    <a:lumOff val="25000"/>
                  </a:schemeClr>
                </a:solidFill>
              </a:rPr>
              <a:t>Enter your subheadline </a:t>
            </a:r>
            <a:r>
              <a:rPr lang="en-US" noProof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</a:t>
            </a:r>
            <a:endParaRPr lang="en-US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613955" y="1914525"/>
            <a:ext cx="6030000" cy="787500"/>
            <a:chOff x="613955" y="1914525"/>
            <a:chExt cx="6030000" cy="787500"/>
          </a:xfrm>
        </p:grpSpPr>
        <p:sp>
          <p:nvSpPr>
            <p:cNvPr id="49" name="Rectangle 7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257455" y="1914525"/>
              <a:ext cx="5386500" cy="78750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2000" b="1" noProof="1">
                  <a:solidFill>
                    <a:schemeClr val="accent1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2" name="Rectangle 6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1914525"/>
              <a:ext cx="787500" cy="787500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32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1</a:t>
              </a:r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613955" y="2702025"/>
            <a:ext cx="6030000" cy="787500"/>
            <a:chOff x="613955" y="2702025"/>
            <a:chExt cx="6030000" cy="787500"/>
          </a:xfrm>
        </p:grpSpPr>
        <p:sp>
          <p:nvSpPr>
            <p:cNvPr id="50" name="Rectangle 72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257455" y="2702025"/>
              <a:ext cx="5386500" cy="7875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2000" noProof="1">
                  <a:solidFill>
                    <a:srgbClr val="7D7D7D"/>
                  </a:solidFill>
                  <a:cs typeface="Arial" charset="0"/>
                </a:rPr>
                <a:t>Replace this placeholder text with your text.</a:t>
              </a:r>
            </a:p>
          </p:txBody>
        </p:sp>
        <p:sp>
          <p:nvSpPr>
            <p:cNvPr id="43" name="Rectangle 7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702025"/>
              <a:ext cx="787500" cy="7875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32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2</a:t>
              </a: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613955" y="3489525"/>
            <a:ext cx="6030000" cy="787500"/>
            <a:chOff x="613955" y="3489525"/>
            <a:chExt cx="6030000" cy="787500"/>
          </a:xfrm>
        </p:grpSpPr>
        <p:sp>
          <p:nvSpPr>
            <p:cNvPr id="51" name="Rectangle 74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257455" y="3489525"/>
              <a:ext cx="5386500" cy="7875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GB" sz="2000" noProof="1" smtClean="0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4" name="Rectangle 73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489525"/>
              <a:ext cx="787500" cy="7875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32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613955" y="4277025"/>
            <a:ext cx="6030000" cy="787500"/>
            <a:chOff x="613955" y="4277025"/>
            <a:chExt cx="6030000" cy="787500"/>
          </a:xfrm>
        </p:grpSpPr>
        <p:sp>
          <p:nvSpPr>
            <p:cNvPr id="52" name="Rectangle 76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257455" y="4277025"/>
              <a:ext cx="5386500" cy="7875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2000" noProof="1" smtClean="0">
                  <a:solidFill>
                    <a:srgbClr val="7D7D7D"/>
                  </a:solidFill>
                  <a:cs typeface="Arial" charset="0"/>
                </a:rPr>
                <a:t>Type your text here.</a:t>
              </a:r>
              <a:endParaRPr lang="en-US" sz="2000" noProof="1">
                <a:solidFill>
                  <a:srgbClr val="7D7D7D"/>
                </a:solidFill>
                <a:cs typeface="Arial" charset="0"/>
              </a:endParaRPr>
            </a:p>
          </p:txBody>
        </p:sp>
        <p:sp>
          <p:nvSpPr>
            <p:cNvPr id="45" name="Rectangle 75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277025"/>
              <a:ext cx="787500" cy="7875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32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4</a:t>
              </a:r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585388" y="1042573"/>
            <a:ext cx="3784836" cy="5144916"/>
            <a:chOff x="5585388" y="1042573"/>
            <a:chExt cx="3784836" cy="5144916"/>
          </a:xfrm>
        </p:grpSpPr>
        <p:sp>
          <p:nvSpPr>
            <p:cNvPr id="21" name="Ellipse 20"/>
            <p:cNvSpPr/>
            <p:nvPr/>
          </p:nvSpPr>
          <p:spPr bwMode="auto">
            <a:xfrm>
              <a:off x="5946188" y="5516536"/>
              <a:ext cx="2740610" cy="670953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12" name="Picture 3" descr="X:\07 Produktion\05_Vorlagen_und_Designs\Templates-Designs\Lizenzierte Original-Bilder (charteo)\Fotolia_22843263_X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3430"/>
            <a:stretch/>
          </p:blipFill>
          <p:spPr bwMode="gray">
            <a:xfrm>
              <a:off x="5585388" y="1042573"/>
              <a:ext cx="3784836" cy="5005005"/>
            </a:xfrm>
            <a:prstGeom prst="rect">
              <a:avLst/>
            </a:prstGeom>
            <a:noFill/>
            <a:effectLst>
              <a:outerShdw blurRad="76200" dir="10200000" sy="23000" kx="-1200000" algn="bl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5257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 bwMode="gray">
          <a:xfrm>
            <a:off x="323850" y="1554162"/>
            <a:ext cx="6561044" cy="3886201"/>
            <a:chOff x="323850" y="1481559"/>
            <a:chExt cx="6561044" cy="4018288"/>
          </a:xfrm>
        </p:grpSpPr>
        <p:sp>
          <p:nvSpPr>
            <p:cNvPr id="17" name="Abgerundetes Rechteck 16"/>
            <p:cNvSpPr/>
            <p:nvPr/>
          </p:nvSpPr>
          <p:spPr bwMode="gray">
            <a:xfrm>
              <a:off x="323850" y="1481559"/>
              <a:ext cx="6561044" cy="4018288"/>
            </a:xfrm>
            <a:prstGeom prst="roundRect">
              <a:avLst>
                <a:gd name="adj" fmla="val 2613"/>
              </a:avLst>
            </a:prstGeom>
            <a:gradFill flip="none" rotWithShape="1">
              <a:gsLst>
                <a:gs pos="0">
                  <a:srgbClr val="AFAFAF">
                    <a:shade val="30000"/>
                    <a:satMod val="115000"/>
                  </a:srgbClr>
                </a:gs>
                <a:gs pos="50000">
                  <a:srgbClr val="AFAFAF">
                    <a:shade val="67500"/>
                    <a:satMod val="115000"/>
                  </a:srgbClr>
                </a:gs>
                <a:gs pos="100000">
                  <a:srgbClr val="AFAFAF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12700">
              <a:solidFill>
                <a:srgbClr val="FFFFFF"/>
              </a:solidFill>
              <a:round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411582" y="1576031"/>
              <a:ext cx="6392629" cy="3829687"/>
            </a:xfrm>
            <a:prstGeom prst="roundRect">
              <a:avLst>
                <a:gd name="adj" fmla="val 1308"/>
              </a:avLst>
            </a:prstGeom>
            <a:solidFill>
              <a:srgbClr val="FFFFFF"/>
            </a:solidFill>
            <a:ln w="12700">
              <a:noFill/>
              <a:round/>
              <a:headEnd/>
              <a:tailEnd/>
            </a:ln>
            <a:effectLst>
              <a:innerShdw blurRad="279400">
                <a:prstClr val="black">
                  <a:alpha val="33000"/>
                </a:prstClr>
              </a:inn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5" name="Titel 1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/>
          </p:nvPr>
        </p:nvSpPr>
        <p:spPr bwMode="gray"/>
        <p:txBody>
          <a:bodyPr vert="horz" lIns="0" tIns="0" rIns="0" bIns="0" rtlCol="0" anchor="t" anchorCtr="0">
            <a:noAutofit/>
          </a:bodyPr>
          <a:lstStyle/>
          <a:p>
            <a:r>
              <a:rPr lang="en-US" noProof="1">
                <a:solidFill>
                  <a:schemeClr val="tx1">
                    <a:lumMod val="75000"/>
                    <a:lumOff val="25000"/>
                  </a:schemeClr>
                </a:solidFill>
              </a:rPr>
              <a:t>Enter your subheadline </a:t>
            </a:r>
            <a:r>
              <a:rPr lang="en-US" noProof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</a:t>
            </a:r>
            <a:endParaRPr lang="en-US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613955" y="1914525"/>
            <a:ext cx="6030000" cy="630000"/>
            <a:chOff x="613955" y="1914525"/>
            <a:chExt cx="6030000" cy="630000"/>
          </a:xfrm>
        </p:grpSpPr>
        <p:sp>
          <p:nvSpPr>
            <p:cNvPr id="49" name="Rectangle 7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099955" y="1914525"/>
              <a:ext cx="5544000" cy="63000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b="1" noProof="1">
                  <a:solidFill>
                    <a:schemeClr val="accent1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2" name="Rectangle 6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1914525"/>
              <a:ext cx="630000" cy="630000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8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1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13955" y="2544525"/>
            <a:ext cx="6030000" cy="630000"/>
            <a:chOff x="613955" y="2544525"/>
            <a:chExt cx="6030000" cy="630000"/>
          </a:xfrm>
        </p:grpSpPr>
        <p:sp>
          <p:nvSpPr>
            <p:cNvPr id="50" name="Rectangle 72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099955" y="2544525"/>
              <a:ext cx="5544000" cy="63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noProof="1">
                  <a:solidFill>
                    <a:srgbClr val="7D7D7D"/>
                  </a:solidFill>
                  <a:cs typeface="Arial" charset="0"/>
                </a:rPr>
                <a:t>Replace this placeholder text with your text.</a:t>
              </a:r>
            </a:p>
          </p:txBody>
        </p:sp>
        <p:sp>
          <p:nvSpPr>
            <p:cNvPr id="43" name="Rectangle 7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544525"/>
              <a:ext cx="630000" cy="63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8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2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613955" y="3174525"/>
            <a:ext cx="6030000" cy="630000"/>
            <a:chOff x="613955" y="3174525"/>
            <a:chExt cx="6030000" cy="630000"/>
          </a:xfrm>
        </p:grpSpPr>
        <p:sp>
          <p:nvSpPr>
            <p:cNvPr id="51" name="Rectangle 74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099955" y="3174525"/>
              <a:ext cx="5544000" cy="63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GB" noProof="1" smtClean="0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4" name="Rectangle 73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174525"/>
              <a:ext cx="630000" cy="63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8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613955" y="3804525"/>
            <a:ext cx="6030000" cy="630000"/>
            <a:chOff x="613955" y="3804525"/>
            <a:chExt cx="6030000" cy="630000"/>
          </a:xfrm>
        </p:grpSpPr>
        <p:sp>
          <p:nvSpPr>
            <p:cNvPr id="52" name="Rectangle 76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099955" y="3804525"/>
              <a:ext cx="5544000" cy="63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noProof="1" smtClean="0">
                  <a:solidFill>
                    <a:srgbClr val="7D7D7D"/>
                  </a:solidFill>
                  <a:cs typeface="Arial" charset="0"/>
                </a:rPr>
                <a:t>Type your text here.</a:t>
              </a:r>
              <a:endParaRPr lang="en-US" noProof="1">
                <a:solidFill>
                  <a:srgbClr val="7D7D7D"/>
                </a:solidFill>
                <a:cs typeface="Arial" charset="0"/>
              </a:endParaRPr>
            </a:p>
          </p:txBody>
        </p:sp>
        <p:sp>
          <p:nvSpPr>
            <p:cNvPr id="45" name="Rectangle 75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804525"/>
              <a:ext cx="630000" cy="63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8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4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13955" y="4434525"/>
            <a:ext cx="6030000" cy="630000"/>
            <a:chOff x="613955" y="4434525"/>
            <a:chExt cx="6030000" cy="630000"/>
          </a:xfrm>
        </p:grpSpPr>
        <p:sp>
          <p:nvSpPr>
            <p:cNvPr id="53" name="Rectangle 7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1099955" y="4434525"/>
              <a:ext cx="5544000" cy="63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noProof="1">
                  <a:solidFill>
                    <a:srgbClr val="7D7D7D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6" name="Rectangle 77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434525"/>
              <a:ext cx="630000" cy="63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8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5</a:t>
              </a:r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585388" y="1042573"/>
            <a:ext cx="3784836" cy="5144916"/>
            <a:chOff x="5585388" y="1042573"/>
            <a:chExt cx="3784836" cy="5144916"/>
          </a:xfrm>
        </p:grpSpPr>
        <p:sp>
          <p:nvSpPr>
            <p:cNvPr id="23" name="Ellipse 22"/>
            <p:cNvSpPr/>
            <p:nvPr/>
          </p:nvSpPr>
          <p:spPr bwMode="auto">
            <a:xfrm>
              <a:off x="5946188" y="5516536"/>
              <a:ext cx="2740610" cy="670953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12" name="Picture 3" descr="X:\07 Produktion\05_Vorlagen_und_Designs\Templates-Designs\Lizenzierte Original-Bilder (charteo)\Fotolia_22843263_X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3430"/>
            <a:stretch/>
          </p:blipFill>
          <p:spPr bwMode="gray">
            <a:xfrm>
              <a:off x="5585388" y="1042573"/>
              <a:ext cx="3784836" cy="5005005"/>
            </a:xfrm>
            <a:prstGeom prst="rect">
              <a:avLst/>
            </a:prstGeom>
            <a:noFill/>
            <a:effectLst>
              <a:outerShdw blurRad="76200" dir="10200000" sy="23000" kx="-1200000" algn="bl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755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 bwMode="gray">
          <a:xfrm>
            <a:off x="323850" y="1554162"/>
            <a:ext cx="6561044" cy="3886201"/>
            <a:chOff x="323850" y="1481559"/>
            <a:chExt cx="6561044" cy="4018288"/>
          </a:xfrm>
        </p:grpSpPr>
        <p:sp>
          <p:nvSpPr>
            <p:cNvPr id="17" name="Abgerundetes Rechteck 16"/>
            <p:cNvSpPr/>
            <p:nvPr/>
          </p:nvSpPr>
          <p:spPr bwMode="gray">
            <a:xfrm>
              <a:off x="323850" y="1481559"/>
              <a:ext cx="6561044" cy="4018288"/>
            </a:xfrm>
            <a:prstGeom prst="roundRect">
              <a:avLst>
                <a:gd name="adj" fmla="val 2613"/>
              </a:avLst>
            </a:prstGeom>
            <a:gradFill flip="none" rotWithShape="1">
              <a:gsLst>
                <a:gs pos="0">
                  <a:srgbClr val="AFAFAF">
                    <a:shade val="30000"/>
                    <a:satMod val="115000"/>
                  </a:srgbClr>
                </a:gs>
                <a:gs pos="50000">
                  <a:srgbClr val="AFAFAF">
                    <a:shade val="67500"/>
                    <a:satMod val="115000"/>
                  </a:srgbClr>
                </a:gs>
                <a:gs pos="100000">
                  <a:srgbClr val="AFAFAF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12700">
              <a:solidFill>
                <a:srgbClr val="FFFFFF"/>
              </a:solidFill>
              <a:round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411582" y="1576031"/>
              <a:ext cx="6392629" cy="3829687"/>
            </a:xfrm>
            <a:prstGeom prst="roundRect">
              <a:avLst>
                <a:gd name="adj" fmla="val 1308"/>
              </a:avLst>
            </a:prstGeom>
            <a:solidFill>
              <a:srgbClr val="FFFFFF"/>
            </a:solidFill>
            <a:ln w="12700">
              <a:noFill/>
              <a:round/>
              <a:headEnd/>
              <a:tailEnd/>
            </a:ln>
            <a:effectLst>
              <a:innerShdw blurRad="279400">
                <a:prstClr val="black">
                  <a:alpha val="33000"/>
                </a:prstClr>
              </a:inn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5" name="Titel 1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/>
          </p:nvPr>
        </p:nvSpPr>
        <p:spPr bwMode="gray"/>
        <p:txBody>
          <a:bodyPr vert="horz" lIns="0" tIns="0" rIns="0" bIns="0" rtlCol="0" anchor="t" anchorCtr="0">
            <a:noAutofit/>
          </a:bodyPr>
          <a:lstStyle/>
          <a:p>
            <a:r>
              <a:rPr lang="en-US" noProof="1">
                <a:solidFill>
                  <a:schemeClr val="tx1">
                    <a:lumMod val="75000"/>
                    <a:lumOff val="25000"/>
                  </a:schemeClr>
                </a:solidFill>
              </a:rPr>
              <a:t>Enter your subheadline </a:t>
            </a:r>
            <a:r>
              <a:rPr lang="en-US" noProof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</a:t>
            </a:r>
            <a:endParaRPr lang="en-US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613955" y="1914525"/>
            <a:ext cx="6030000" cy="525000"/>
            <a:chOff x="613955" y="1914525"/>
            <a:chExt cx="6030000" cy="525000"/>
          </a:xfrm>
        </p:grpSpPr>
        <p:sp>
          <p:nvSpPr>
            <p:cNvPr id="49" name="Rectangle 7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1914525"/>
              <a:ext cx="5649000" cy="52500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1600" b="1" noProof="1">
                  <a:solidFill>
                    <a:schemeClr val="accent1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2" name="Rectangle 6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1914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1</a:t>
              </a:r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613955" y="2439525"/>
            <a:ext cx="6030000" cy="525000"/>
            <a:chOff x="613955" y="2439525"/>
            <a:chExt cx="6030000" cy="525000"/>
          </a:xfrm>
        </p:grpSpPr>
        <p:sp>
          <p:nvSpPr>
            <p:cNvPr id="50" name="Rectangle 72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2439525"/>
              <a:ext cx="5649000" cy="525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Replace this placeholder text with your text.</a:t>
              </a:r>
            </a:p>
          </p:txBody>
        </p:sp>
        <p:sp>
          <p:nvSpPr>
            <p:cNvPr id="43" name="Rectangle 7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439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2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613955" y="2964525"/>
            <a:ext cx="6030000" cy="525000"/>
            <a:chOff x="613955" y="2964525"/>
            <a:chExt cx="6030000" cy="525000"/>
          </a:xfrm>
        </p:grpSpPr>
        <p:sp>
          <p:nvSpPr>
            <p:cNvPr id="51" name="Rectangle 74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2964525"/>
              <a:ext cx="5649000" cy="525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4" name="Rectangle 73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964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613955" y="3489525"/>
            <a:ext cx="6030000" cy="525000"/>
            <a:chOff x="613955" y="3489525"/>
            <a:chExt cx="6030000" cy="525000"/>
          </a:xfrm>
        </p:grpSpPr>
        <p:sp>
          <p:nvSpPr>
            <p:cNvPr id="52" name="Rectangle 76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3489525"/>
              <a:ext cx="5649000" cy="525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 smtClean="0">
                  <a:solidFill>
                    <a:srgbClr val="7D7D7D"/>
                  </a:solidFill>
                  <a:cs typeface="Arial" charset="0"/>
                </a:rPr>
                <a:t>Type your text here.</a:t>
              </a:r>
              <a:endParaRPr lang="en-US" sz="1600" noProof="1">
                <a:solidFill>
                  <a:srgbClr val="7D7D7D"/>
                </a:solidFill>
                <a:cs typeface="Arial" charset="0"/>
              </a:endParaRPr>
            </a:p>
          </p:txBody>
        </p:sp>
        <p:sp>
          <p:nvSpPr>
            <p:cNvPr id="45" name="Rectangle 75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489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4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13955" y="4014525"/>
            <a:ext cx="6030000" cy="525000"/>
            <a:chOff x="613955" y="4014525"/>
            <a:chExt cx="6030000" cy="525000"/>
          </a:xfrm>
        </p:grpSpPr>
        <p:sp>
          <p:nvSpPr>
            <p:cNvPr id="53" name="Rectangle 7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4014525"/>
              <a:ext cx="5649000" cy="525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6" name="Rectangle 77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014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5</a:t>
              </a:r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613955" y="4539525"/>
            <a:ext cx="6030000" cy="525000"/>
            <a:chOff x="613955" y="4539525"/>
            <a:chExt cx="6030000" cy="525000"/>
          </a:xfrm>
        </p:grpSpPr>
        <p:sp>
          <p:nvSpPr>
            <p:cNvPr id="54" name="Rectangle 8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94955" y="4539525"/>
              <a:ext cx="5649000" cy="525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7" name="Rectangle 7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539525"/>
              <a:ext cx="525000" cy="525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4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6</a:t>
              </a:r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585388" y="1042573"/>
            <a:ext cx="3784836" cy="5144916"/>
            <a:chOff x="5585388" y="1042573"/>
            <a:chExt cx="3784836" cy="5144916"/>
          </a:xfrm>
        </p:grpSpPr>
        <p:sp>
          <p:nvSpPr>
            <p:cNvPr id="26" name="Ellipse 25"/>
            <p:cNvSpPr/>
            <p:nvPr/>
          </p:nvSpPr>
          <p:spPr bwMode="auto">
            <a:xfrm>
              <a:off x="5946188" y="5516536"/>
              <a:ext cx="2740610" cy="670953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12" name="Picture 3" descr="X:\07 Produktion\05_Vorlagen_und_Designs\Templates-Designs\Lizenzierte Original-Bilder (charteo)\Fotolia_22843263_X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3430"/>
            <a:stretch/>
          </p:blipFill>
          <p:spPr bwMode="gray">
            <a:xfrm>
              <a:off x="5585388" y="1042573"/>
              <a:ext cx="3784836" cy="5005005"/>
            </a:xfrm>
            <a:prstGeom prst="rect">
              <a:avLst/>
            </a:prstGeom>
            <a:noFill/>
            <a:effectLst>
              <a:outerShdw blurRad="76200" dir="10200000" sy="23000" kx="-1200000" algn="bl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8653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 bwMode="gray">
          <a:xfrm>
            <a:off x="323850" y="1554162"/>
            <a:ext cx="6561044" cy="3886201"/>
            <a:chOff x="323850" y="1481559"/>
            <a:chExt cx="6561044" cy="4018288"/>
          </a:xfrm>
        </p:grpSpPr>
        <p:sp>
          <p:nvSpPr>
            <p:cNvPr id="17" name="Abgerundetes Rechteck 16"/>
            <p:cNvSpPr/>
            <p:nvPr/>
          </p:nvSpPr>
          <p:spPr bwMode="gray">
            <a:xfrm>
              <a:off x="323850" y="1481559"/>
              <a:ext cx="6561044" cy="4018288"/>
            </a:xfrm>
            <a:prstGeom prst="roundRect">
              <a:avLst>
                <a:gd name="adj" fmla="val 2613"/>
              </a:avLst>
            </a:prstGeom>
            <a:gradFill flip="none" rotWithShape="1">
              <a:gsLst>
                <a:gs pos="0">
                  <a:srgbClr val="AFAFAF">
                    <a:shade val="30000"/>
                    <a:satMod val="115000"/>
                  </a:srgbClr>
                </a:gs>
                <a:gs pos="50000">
                  <a:srgbClr val="AFAFAF">
                    <a:shade val="67500"/>
                    <a:satMod val="115000"/>
                  </a:srgbClr>
                </a:gs>
                <a:gs pos="100000">
                  <a:srgbClr val="AFAFAF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 w="12700">
              <a:solidFill>
                <a:srgbClr val="FFFFFF"/>
              </a:solidFill>
              <a:round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Abgerundetes Rechteck 19"/>
            <p:cNvSpPr/>
            <p:nvPr/>
          </p:nvSpPr>
          <p:spPr bwMode="gray">
            <a:xfrm>
              <a:off x="411582" y="1576031"/>
              <a:ext cx="6392629" cy="3829687"/>
            </a:xfrm>
            <a:prstGeom prst="roundRect">
              <a:avLst>
                <a:gd name="adj" fmla="val 1308"/>
              </a:avLst>
            </a:prstGeom>
            <a:solidFill>
              <a:srgbClr val="FFFFFF"/>
            </a:solidFill>
            <a:ln w="12700">
              <a:noFill/>
              <a:round/>
              <a:headEnd/>
              <a:tailEnd/>
            </a:ln>
            <a:effectLst>
              <a:innerShdw blurRad="279400">
                <a:prstClr val="black">
                  <a:alpha val="33000"/>
                </a:prstClr>
              </a:innerShdw>
            </a:effectLst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15" name="Titel 1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/>
              <a:t>Agenda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3"/>
          </p:nvPr>
        </p:nvSpPr>
        <p:spPr bwMode="gray"/>
        <p:txBody>
          <a:bodyPr vert="horz" lIns="0" tIns="0" rIns="0" bIns="0" rtlCol="0" anchor="t" anchorCtr="0">
            <a:noAutofit/>
          </a:bodyPr>
          <a:lstStyle/>
          <a:p>
            <a:r>
              <a:rPr lang="en-US" noProof="1">
                <a:solidFill>
                  <a:schemeClr val="tx1">
                    <a:lumMod val="75000"/>
                    <a:lumOff val="25000"/>
                  </a:schemeClr>
                </a:solidFill>
              </a:rPr>
              <a:t>Enter your subheadline </a:t>
            </a:r>
            <a:r>
              <a:rPr lang="en-US" noProof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</a:t>
            </a:r>
            <a:endParaRPr lang="en-US" noProof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613955" y="1914525"/>
            <a:ext cx="6030000" cy="450000"/>
            <a:chOff x="613955" y="1914525"/>
            <a:chExt cx="6030000" cy="450000"/>
          </a:xfrm>
        </p:grpSpPr>
        <p:sp>
          <p:nvSpPr>
            <p:cNvPr id="49" name="Rectangle 7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1914525"/>
              <a:ext cx="5724000" cy="45000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1600" b="1" noProof="1">
                  <a:solidFill>
                    <a:schemeClr val="accent1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2" name="Rectangle 6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191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1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613955" y="2364525"/>
            <a:ext cx="6030000" cy="450000"/>
            <a:chOff x="613955" y="2364525"/>
            <a:chExt cx="6030000" cy="450000"/>
          </a:xfrm>
        </p:grpSpPr>
        <p:sp>
          <p:nvSpPr>
            <p:cNvPr id="50" name="Rectangle 72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236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Replace this placeholder text with your text.</a:t>
              </a:r>
            </a:p>
          </p:txBody>
        </p:sp>
        <p:sp>
          <p:nvSpPr>
            <p:cNvPr id="43" name="Rectangle 7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36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/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2</a:t>
              </a:r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613955" y="2814525"/>
            <a:ext cx="6030000" cy="450000"/>
            <a:chOff x="613955" y="2814525"/>
            <a:chExt cx="6030000" cy="450000"/>
          </a:xfrm>
        </p:grpSpPr>
        <p:sp>
          <p:nvSpPr>
            <p:cNvPr id="51" name="Rectangle 74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281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GB" sz="1600" noProof="1" smtClean="0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4" name="Rectangle 73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281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3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613955" y="3264525"/>
            <a:ext cx="6030000" cy="450000"/>
            <a:chOff x="613955" y="3264525"/>
            <a:chExt cx="6030000" cy="450000"/>
          </a:xfrm>
        </p:grpSpPr>
        <p:sp>
          <p:nvSpPr>
            <p:cNvPr id="52" name="Rectangle 76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326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 smtClean="0">
                  <a:solidFill>
                    <a:srgbClr val="7D7D7D"/>
                  </a:solidFill>
                  <a:cs typeface="Arial" charset="0"/>
                </a:rPr>
                <a:t>Type your text here.</a:t>
              </a:r>
              <a:endParaRPr lang="en-US" sz="1600" noProof="1">
                <a:solidFill>
                  <a:srgbClr val="7D7D7D"/>
                </a:solidFill>
                <a:cs typeface="Arial" charset="0"/>
              </a:endParaRPr>
            </a:p>
          </p:txBody>
        </p:sp>
        <p:sp>
          <p:nvSpPr>
            <p:cNvPr id="45" name="Rectangle 75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26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4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613955" y="3714525"/>
            <a:ext cx="6030000" cy="450000"/>
            <a:chOff x="613955" y="3714525"/>
            <a:chExt cx="6030000" cy="450000"/>
          </a:xfrm>
        </p:grpSpPr>
        <p:sp>
          <p:nvSpPr>
            <p:cNvPr id="53" name="Rectangle 7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371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This is a placeholder text.</a:t>
              </a:r>
            </a:p>
          </p:txBody>
        </p:sp>
        <p:sp>
          <p:nvSpPr>
            <p:cNvPr id="46" name="Rectangle 77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371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5</a:t>
              </a: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13955" y="4164525"/>
            <a:ext cx="6030000" cy="450000"/>
            <a:chOff x="613955" y="4164525"/>
            <a:chExt cx="6030000" cy="450000"/>
          </a:xfrm>
        </p:grpSpPr>
        <p:sp>
          <p:nvSpPr>
            <p:cNvPr id="54" name="Rectangle 8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416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Insert your own text here.</a:t>
              </a:r>
            </a:p>
          </p:txBody>
        </p:sp>
        <p:sp>
          <p:nvSpPr>
            <p:cNvPr id="47" name="Rectangle 7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16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000" noProof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6</a:t>
              </a:r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613955" y="4614525"/>
            <a:ext cx="6030000" cy="450000"/>
            <a:chOff x="613955" y="4614525"/>
            <a:chExt cx="6030000" cy="450000"/>
          </a:xfrm>
        </p:grpSpPr>
        <p:sp>
          <p:nvSpPr>
            <p:cNvPr id="55" name="Rectangle 80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919955" y="4614525"/>
              <a:ext cx="5724000" cy="450000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lIns="360000" tIns="0" rIns="0" bIns="0" anchor="ctr"/>
            <a:lstStyle/>
            <a:p>
              <a:pPr defTabSz="801688" eaLnBrk="0" hangingPunct="0">
                <a:spcAft>
                  <a:spcPct val="20000"/>
                </a:spcAft>
                <a:defRPr/>
              </a:pPr>
              <a:r>
                <a:rPr lang="en-US" sz="1600" noProof="1">
                  <a:solidFill>
                    <a:srgbClr val="7D7D7D"/>
                  </a:solidFill>
                  <a:cs typeface="Arial" charset="0"/>
                </a:rPr>
                <a:t>Replace this placeholder text with your text.</a:t>
              </a:r>
            </a:p>
          </p:txBody>
        </p:sp>
        <p:sp>
          <p:nvSpPr>
            <p:cNvPr id="48" name="Rectangle 79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3955" y="4614525"/>
              <a:ext cx="450000" cy="450000"/>
            </a:xfrm>
            <a:prstGeom prst="roundRect">
              <a:avLst/>
            </a:prstGeom>
            <a:gradFill flip="none" rotWithShape="1">
              <a:gsLst>
                <a:gs pos="0">
                  <a:srgbClr val="E6E6E6">
                    <a:shade val="30000"/>
                    <a:satMod val="115000"/>
                  </a:srgbClr>
                </a:gs>
                <a:gs pos="50000">
                  <a:srgbClr val="E6E6E6">
                    <a:shade val="67500"/>
                    <a:satMod val="115000"/>
                  </a:srgbClr>
                </a:gs>
                <a:gs pos="100000">
                  <a:srgbClr val="E6E6E6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algn="ctr">
              <a:solidFill>
                <a:srgbClr val="FFFFFF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 defTabSz="801688" eaLnBrk="0" hangingPunct="0">
                <a:defRPr/>
              </a:pPr>
              <a:r>
                <a:rPr lang="en-GB" sz="2000" noProof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cs typeface="Arial" charset="0"/>
                </a:rPr>
                <a:t>7</a:t>
              </a:r>
              <a:endParaRPr lang="en-GB" sz="2000" noProof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Arial" charset="0"/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5585388" y="1042573"/>
            <a:ext cx="3784836" cy="5144916"/>
            <a:chOff x="5585388" y="1042573"/>
            <a:chExt cx="3784836" cy="5144916"/>
          </a:xfrm>
        </p:grpSpPr>
        <p:sp>
          <p:nvSpPr>
            <p:cNvPr id="29" name="Ellipse 28"/>
            <p:cNvSpPr/>
            <p:nvPr/>
          </p:nvSpPr>
          <p:spPr bwMode="auto">
            <a:xfrm>
              <a:off x="5946188" y="5516536"/>
              <a:ext cx="2740610" cy="670953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12" name="Picture 3" descr="X:\07 Produktion\05_Vorlagen_und_Designs\Templates-Designs\Lizenzierte Original-Bilder (charteo)\Fotolia_22843263_X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3430"/>
            <a:stretch/>
          </p:blipFill>
          <p:spPr bwMode="gray">
            <a:xfrm>
              <a:off x="5585388" y="1042573"/>
              <a:ext cx="3784836" cy="5005005"/>
            </a:xfrm>
            <a:prstGeom prst="rect">
              <a:avLst/>
            </a:prstGeom>
            <a:noFill/>
            <a:effectLst>
              <a:outerShdw blurRad="76200" dir="10200000" sy="23000" kx="-1200000" algn="bl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2585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X:\07 Produktion\05_Vorlagen_und_Designs\Templates-Designs\Lizenzierte Original-Bilder (charteo)\Fotolia_32187259_X_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uppieren 26"/>
          <p:cNvGrpSpPr/>
          <p:nvPr/>
        </p:nvGrpSpPr>
        <p:grpSpPr bwMode="gray">
          <a:xfrm>
            <a:off x="1209772" y="2329279"/>
            <a:ext cx="6733109" cy="677108"/>
            <a:chOff x="1209772" y="2231569"/>
            <a:chExt cx="6733109" cy="677108"/>
          </a:xfrm>
        </p:grpSpPr>
        <p:cxnSp>
          <p:nvCxnSpPr>
            <p:cNvPr id="21" name="Gerade Verbindung 20"/>
            <p:cNvCxnSpPr/>
            <p:nvPr/>
          </p:nvCxnSpPr>
          <p:spPr bwMode="gray">
            <a:xfrm>
              <a:off x="1263112" y="290322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/>
            <p:cNvSpPr txBox="1"/>
            <p:nvPr/>
          </p:nvSpPr>
          <p:spPr bwMode="gray">
            <a:xfrm>
              <a:off x="1209772" y="2231569"/>
              <a:ext cx="470000" cy="67710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44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4400" b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3" name="Textfeld 62"/>
            <p:cNvSpPr txBox="1"/>
            <p:nvPr/>
          </p:nvSpPr>
          <p:spPr bwMode="gray">
            <a:xfrm>
              <a:off x="1647030" y="2371665"/>
              <a:ext cx="4508735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32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replaced.</a:t>
              </a:r>
            </a:p>
          </p:txBody>
        </p:sp>
      </p:grpSp>
      <p:grpSp>
        <p:nvGrpSpPr>
          <p:cNvPr id="3" name="Gruppieren 25"/>
          <p:cNvGrpSpPr/>
          <p:nvPr/>
        </p:nvGrpSpPr>
        <p:grpSpPr bwMode="gray">
          <a:xfrm>
            <a:off x="1209772" y="3778201"/>
            <a:ext cx="6733109" cy="677108"/>
            <a:chOff x="1209772" y="2839014"/>
            <a:chExt cx="6733109" cy="677108"/>
          </a:xfrm>
        </p:grpSpPr>
        <p:cxnSp>
          <p:nvCxnSpPr>
            <p:cNvPr id="50" name="Gerade Verbindung 49"/>
            <p:cNvCxnSpPr/>
            <p:nvPr/>
          </p:nvCxnSpPr>
          <p:spPr bwMode="gray">
            <a:xfrm>
              <a:off x="1263112" y="3502152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/>
            <p:cNvSpPr txBox="1"/>
            <p:nvPr/>
          </p:nvSpPr>
          <p:spPr bwMode="gray">
            <a:xfrm>
              <a:off x="1209772" y="2839014"/>
              <a:ext cx="470000" cy="67710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44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44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4" name="Textfeld 63"/>
            <p:cNvSpPr txBox="1"/>
            <p:nvPr/>
          </p:nvSpPr>
          <p:spPr bwMode="gray">
            <a:xfrm>
              <a:off x="1647030" y="2970926"/>
              <a:ext cx="4500143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32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4" name="Gruppieren 24"/>
          <p:cNvGrpSpPr/>
          <p:nvPr/>
        </p:nvGrpSpPr>
        <p:grpSpPr bwMode="gray">
          <a:xfrm>
            <a:off x="1209772" y="5227122"/>
            <a:ext cx="6733109" cy="677108"/>
            <a:chOff x="1209772" y="3430326"/>
            <a:chExt cx="6733109" cy="677108"/>
          </a:xfrm>
        </p:grpSpPr>
        <p:cxnSp>
          <p:nvCxnSpPr>
            <p:cNvPr id="51" name="Gerade Verbindung 50"/>
            <p:cNvCxnSpPr/>
            <p:nvPr/>
          </p:nvCxnSpPr>
          <p:spPr bwMode="gray">
            <a:xfrm>
              <a:off x="1263112" y="4101084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/>
            <p:cNvSpPr txBox="1"/>
            <p:nvPr/>
          </p:nvSpPr>
          <p:spPr bwMode="gray">
            <a:xfrm>
              <a:off x="1209772" y="3430326"/>
              <a:ext cx="470000" cy="67710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44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44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5" name="Textfeld 64"/>
            <p:cNvSpPr txBox="1"/>
            <p:nvPr/>
          </p:nvSpPr>
          <p:spPr bwMode="gray">
            <a:xfrm>
              <a:off x="1647030" y="3570188"/>
              <a:ext cx="4515595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3200" dirty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Insert your own text here.</a:t>
              </a:r>
            </a:p>
          </p:txBody>
        </p:sp>
      </p:grpSp>
      <p:sp>
        <p:nvSpPr>
          <p:cNvPr id="24" name="Textfeld 23"/>
          <p:cNvSpPr txBox="1"/>
          <p:nvPr/>
        </p:nvSpPr>
        <p:spPr bwMode="gray">
          <a:xfrm>
            <a:off x="1209772" y="1657588"/>
            <a:ext cx="1844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smtClean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AGENDA</a:t>
            </a:r>
            <a:endParaRPr lang="de-DE" sz="3600" b="1" dirty="0">
              <a:solidFill>
                <a:srgbClr val="646464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048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- 16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51" name="Gruppieren 50"/>
          <p:cNvGrpSpPr/>
          <p:nvPr/>
        </p:nvGrpSpPr>
        <p:grpSpPr bwMode="gray">
          <a:xfrm>
            <a:off x="323850" y="1555750"/>
            <a:ext cx="4175125" cy="432000"/>
            <a:chOff x="323850" y="1555750"/>
            <a:chExt cx="4175125" cy="432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755850" y="1555750"/>
              <a:ext cx="3743125" cy="4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52" name="Gruppieren 51"/>
          <p:cNvGrpSpPr/>
          <p:nvPr/>
        </p:nvGrpSpPr>
        <p:grpSpPr bwMode="gray">
          <a:xfrm>
            <a:off x="323850" y="2100688"/>
            <a:ext cx="4175125" cy="432000"/>
            <a:chOff x="323850" y="2100688"/>
            <a:chExt cx="4175125" cy="432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210068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755850" y="2100688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text can be </a:t>
              </a:r>
              <a:r>
                <a:rPr lang="de-DE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de-DE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323850" y="2645626"/>
            <a:ext cx="4175125" cy="432000"/>
            <a:chOff x="323850" y="2645626"/>
            <a:chExt cx="4175125" cy="432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2645626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755850" y="2645626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54" name="Gruppieren 53"/>
          <p:cNvGrpSpPr/>
          <p:nvPr/>
        </p:nvGrpSpPr>
        <p:grpSpPr bwMode="gray">
          <a:xfrm>
            <a:off x="323850" y="3190564"/>
            <a:ext cx="4175125" cy="432000"/>
            <a:chOff x="323850" y="3190564"/>
            <a:chExt cx="4175125" cy="432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190564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755850" y="3190564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55" name="Gruppieren 54"/>
          <p:cNvGrpSpPr/>
          <p:nvPr/>
        </p:nvGrpSpPr>
        <p:grpSpPr bwMode="gray">
          <a:xfrm>
            <a:off x="323850" y="3735502"/>
            <a:ext cx="4175125" cy="432000"/>
            <a:chOff x="323850" y="3735502"/>
            <a:chExt cx="4175125" cy="432000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735502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755850" y="3735502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56" name="Gruppieren 55"/>
          <p:cNvGrpSpPr/>
          <p:nvPr/>
        </p:nvGrpSpPr>
        <p:grpSpPr bwMode="gray">
          <a:xfrm>
            <a:off x="323850" y="4280440"/>
            <a:ext cx="4175125" cy="432000"/>
            <a:chOff x="323850" y="4280440"/>
            <a:chExt cx="4175125" cy="432000"/>
          </a:xfrm>
        </p:grpSpPr>
        <p:sp>
          <p:nvSpPr>
            <p:cNvPr id="25" name="Rectangle 55"/>
            <p:cNvSpPr>
              <a:spLocks noChangeArrowheads="1"/>
            </p:cNvSpPr>
            <p:nvPr/>
          </p:nvSpPr>
          <p:spPr bwMode="gray">
            <a:xfrm>
              <a:off x="323850" y="428044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gray">
            <a:xfrm>
              <a:off x="755850" y="4280440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</a:t>
              </a:r>
              <a:r>
                <a:rPr lang="en-US" sz="1200" noProof="1" smtClean="0">
                  <a:solidFill>
                    <a:srgbClr val="404040"/>
                  </a:solidFill>
                </a:rPr>
                <a:t>with your </a:t>
              </a:r>
              <a:r>
                <a:rPr lang="en-US" sz="1200" noProof="1">
                  <a:solidFill>
                    <a:srgbClr val="404040"/>
                  </a:solidFill>
                </a:rPr>
                <a:t>own text.</a:t>
              </a:r>
            </a:p>
          </p:txBody>
        </p:sp>
      </p:grpSp>
      <p:grpSp>
        <p:nvGrpSpPr>
          <p:cNvPr id="57" name="Gruppieren 56"/>
          <p:cNvGrpSpPr/>
          <p:nvPr/>
        </p:nvGrpSpPr>
        <p:grpSpPr bwMode="gray">
          <a:xfrm>
            <a:off x="323850" y="4825378"/>
            <a:ext cx="4175125" cy="432000"/>
            <a:chOff x="323850" y="4825378"/>
            <a:chExt cx="4175125" cy="432000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82537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755850" y="4825378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58" name="Gruppieren 57"/>
          <p:cNvGrpSpPr/>
          <p:nvPr/>
        </p:nvGrpSpPr>
        <p:grpSpPr bwMode="gray">
          <a:xfrm>
            <a:off x="323850" y="5370313"/>
            <a:ext cx="4175125" cy="432000"/>
            <a:chOff x="323850" y="5370313"/>
            <a:chExt cx="4175125" cy="432000"/>
          </a:xfrm>
        </p:grpSpPr>
        <p:sp>
          <p:nvSpPr>
            <p:cNvPr id="29" name="Rectangle 59"/>
            <p:cNvSpPr>
              <a:spLocks noChangeArrowheads="1"/>
            </p:cNvSpPr>
            <p:nvPr/>
          </p:nvSpPr>
          <p:spPr bwMode="gray">
            <a:xfrm>
              <a:off x="323850" y="5370313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gray">
            <a:xfrm>
              <a:off x="755850" y="5370313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59" name="Gruppieren 58"/>
          <p:cNvGrpSpPr/>
          <p:nvPr/>
        </p:nvGrpSpPr>
        <p:grpSpPr bwMode="gray">
          <a:xfrm>
            <a:off x="4643438" y="1555750"/>
            <a:ext cx="4175125" cy="432000"/>
            <a:chOff x="4643438" y="1555750"/>
            <a:chExt cx="4175125" cy="432000"/>
          </a:xfrm>
        </p:grpSpPr>
        <p:sp>
          <p:nvSpPr>
            <p:cNvPr id="35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9</a:t>
              </a:r>
            </a:p>
          </p:txBody>
        </p:sp>
        <p:sp>
          <p:nvSpPr>
            <p:cNvPr id="36" name="Rectangle 52"/>
            <p:cNvSpPr>
              <a:spLocks noChangeArrowheads="1"/>
            </p:cNvSpPr>
            <p:nvPr/>
          </p:nvSpPr>
          <p:spPr bwMode="gray">
            <a:xfrm>
              <a:off x="5075438" y="1555750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60" name="Gruppieren 59"/>
          <p:cNvGrpSpPr/>
          <p:nvPr/>
        </p:nvGrpSpPr>
        <p:grpSpPr bwMode="gray">
          <a:xfrm>
            <a:off x="4643438" y="2100688"/>
            <a:ext cx="4175125" cy="432000"/>
            <a:chOff x="4643438" y="2100688"/>
            <a:chExt cx="4175125" cy="432000"/>
          </a:xfrm>
        </p:grpSpPr>
        <p:sp>
          <p:nvSpPr>
            <p:cNvPr id="37" name="Rectangle 53"/>
            <p:cNvSpPr>
              <a:spLocks noChangeArrowheads="1"/>
            </p:cNvSpPr>
            <p:nvPr/>
          </p:nvSpPr>
          <p:spPr bwMode="gray">
            <a:xfrm>
              <a:off x="4643438" y="210068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10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8" name="Rectangle 54"/>
            <p:cNvSpPr>
              <a:spLocks noChangeArrowheads="1"/>
            </p:cNvSpPr>
            <p:nvPr/>
          </p:nvSpPr>
          <p:spPr bwMode="gray">
            <a:xfrm>
              <a:off x="5075438" y="2100688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text can be </a:t>
              </a:r>
              <a:r>
                <a:rPr lang="de-DE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de-DE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61" name="Gruppieren 60"/>
          <p:cNvGrpSpPr/>
          <p:nvPr/>
        </p:nvGrpSpPr>
        <p:grpSpPr bwMode="gray">
          <a:xfrm>
            <a:off x="4643438" y="2645626"/>
            <a:ext cx="4175125" cy="432000"/>
            <a:chOff x="4643438" y="2645626"/>
            <a:chExt cx="4175125" cy="432000"/>
          </a:xfrm>
        </p:grpSpPr>
        <p:sp>
          <p:nvSpPr>
            <p:cNvPr id="39" name="Rectangle 55"/>
            <p:cNvSpPr>
              <a:spLocks noChangeArrowheads="1"/>
            </p:cNvSpPr>
            <p:nvPr/>
          </p:nvSpPr>
          <p:spPr bwMode="gray">
            <a:xfrm>
              <a:off x="4643438" y="2645626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11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0" name="Rectangle 56"/>
            <p:cNvSpPr>
              <a:spLocks noChangeArrowheads="1"/>
            </p:cNvSpPr>
            <p:nvPr/>
          </p:nvSpPr>
          <p:spPr bwMode="gray">
            <a:xfrm>
              <a:off x="5075438" y="2645626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62" name="Gruppieren 61"/>
          <p:cNvGrpSpPr/>
          <p:nvPr/>
        </p:nvGrpSpPr>
        <p:grpSpPr bwMode="gray">
          <a:xfrm>
            <a:off x="4643438" y="3190564"/>
            <a:ext cx="4175125" cy="432000"/>
            <a:chOff x="4643438" y="3190564"/>
            <a:chExt cx="4175125" cy="432000"/>
          </a:xfrm>
        </p:grpSpPr>
        <p:sp>
          <p:nvSpPr>
            <p:cNvPr id="41" name="Rectangle 57"/>
            <p:cNvSpPr>
              <a:spLocks noChangeArrowheads="1"/>
            </p:cNvSpPr>
            <p:nvPr/>
          </p:nvSpPr>
          <p:spPr bwMode="gray">
            <a:xfrm>
              <a:off x="4643438" y="3190564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12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2" name="Rectangle 58"/>
            <p:cNvSpPr>
              <a:spLocks noChangeArrowheads="1"/>
            </p:cNvSpPr>
            <p:nvPr/>
          </p:nvSpPr>
          <p:spPr bwMode="gray">
            <a:xfrm>
              <a:off x="5075438" y="3190564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63" name="Gruppieren 62"/>
          <p:cNvGrpSpPr/>
          <p:nvPr/>
        </p:nvGrpSpPr>
        <p:grpSpPr bwMode="gray">
          <a:xfrm>
            <a:off x="4643438" y="3735502"/>
            <a:ext cx="4175125" cy="432000"/>
            <a:chOff x="4643438" y="3735502"/>
            <a:chExt cx="4175125" cy="432000"/>
          </a:xfrm>
        </p:grpSpPr>
        <p:sp>
          <p:nvSpPr>
            <p:cNvPr id="43" name="Rectangle 59"/>
            <p:cNvSpPr>
              <a:spLocks noChangeArrowheads="1"/>
            </p:cNvSpPr>
            <p:nvPr/>
          </p:nvSpPr>
          <p:spPr bwMode="gray">
            <a:xfrm>
              <a:off x="4643438" y="3735502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13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4" name="Rectangle 60"/>
            <p:cNvSpPr>
              <a:spLocks noChangeArrowheads="1"/>
            </p:cNvSpPr>
            <p:nvPr/>
          </p:nvSpPr>
          <p:spPr bwMode="gray">
            <a:xfrm>
              <a:off x="5075438" y="3735502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64" name="Gruppieren 63"/>
          <p:cNvGrpSpPr/>
          <p:nvPr/>
        </p:nvGrpSpPr>
        <p:grpSpPr bwMode="gray">
          <a:xfrm>
            <a:off x="4643438" y="4280440"/>
            <a:ext cx="4175125" cy="432000"/>
            <a:chOff x="4643438" y="4280440"/>
            <a:chExt cx="4175125" cy="432000"/>
          </a:xfrm>
        </p:grpSpPr>
        <p:sp>
          <p:nvSpPr>
            <p:cNvPr id="45" name="Rectangle 55"/>
            <p:cNvSpPr>
              <a:spLocks noChangeArrowheads="1"/>
            </p:cNvSpPr>
            <p:nvPr/>
          </p:nvSpPr>
          <p:spPr bwMode="gray">
            <a:xfrm>
              <a:off x="4643438" y="4280440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14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6" name="Rectangle 56"/>
            <p:cNvSpPr>
              <a:spLocks noChangeArrowheads="1"/>
            </p:cNvSpPr>
            <p:nvPr/>
          </p:nvSpPr>
          <p:spPr bwMode="gray">
            <a:xfrm>
              <a:off x="5075438" y="4280440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</a:t>
              </a:r>
              <a:r>
                <a:rPr lang="en-US" sz="1200" noProof="1" smtClean="0">
                  <a:solidFill>
                    <a:srgbClr val="404040"/>
                  </a:solidFill>
                </a:rPr>
                <a:t>with your </a:t>
              </a:r>
              <a:r>
                <a:rPr lang="en-US" sz="1200" noProof="1">
                  <a:solidFill>
                    <a:srgbClr val="404040"/>
                  </a:solidFill>
                </a:rPr>
                <a:t>own text.</a:t>
              </a:r>
            </a:p>
          </p:txBody>
        </p:sp>
      </p:grpSp>
      <p:grpSp>
        <p:nvGrpSpPr>
          <p:cNvPr id="65" name="Gruppieren 64"/>
          <p:cNvGrpSpPr/>
          <p:nvPr/>
        </p:nvGrpSpPr>
        <p:grpSpPr bwMode="gray">
          <a:xfrm>
            <a:off x="4643438" y="4825378"/>
            <a:ext cx="4175125" cy="432000"/>
            <a:chOff x="4643438" y="4825378"/>
            <a:chExt cx="4175125" cy="432000"/>
          </a:xfrm>
        </p:grpSpPr>
        <p:sp>
          <p:nvSpPr>
            <p:cNvPr id="47" name="Rectangle 57"/>
            <p:cNvSpPr>
              <a:spLocks noChangeArrowheads="1"/>
            </p:cNvSpPr>
            <p:nvPr/>
          </p:nvSpPr>
          <p:spPr bwMode="gray">
            <a:xfrm>
              <a:off x="4643438" y="4825378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15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48" name="Rectangle 58"/>
            <p:cNvSpPr>
              <a:spLocks noChangeArrowheads="1"/>
            </p:cNvSpPr>
            <p:nvPr/>
          </p:nvSpPr>
          <p:spPr bwMode="gray">
            <a:xfrm>
              <a:off x="5075438" y="4825378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66" name="Gruppieren 65"/>
          <p:cNvGrpSpPr/>
          <p:nvPr/>
        </p:nvGrpSpPr>
        <p:grpSpPr bwMode="gray">
          <a:xfrm>
            <a:off x="4643438" y="5370313"/>
            <a:ext cx="4175125" cy="432000"/>
            <a:chOff x="4643438" y="5370313"/>
            <a:chExt cx="4175125" cy="432000"/>
          </a:xfrm>
        </p:grpSpPr>
        <p:sp>
          <p:nvSpPr>
            <p:cNvPr id="49" name="Rectangle 59"/>
            <p:cNvSpPr>
              <a:spLocks noChangeArrowheads="1"/>
            </p:cNvSpPr>
            <p:nvPr/>
          </p:nvSpPr>
          <p:spPr bwMode="gray">
            <a:xfrm>
              <a:off x="4643438" y="5370313"/>
              <a:ext cx="432000" cy="432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16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50" name="Rectangle 60"/>
            <p:cNvSpPr>
              <a:spLocks noChangeArrowheads="1"/>
            </p:cNvSpPr>
            <p:nvPr/>
          </p:nvSpPr>
          <p:spPr bwMode="gray">
            <a:xfrm>
              <a:off x="5075438" y="5370313"/>
              <a:ext cx="3743125" cy="432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59602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X:\07 Produktion\05_Vorlagen_und_Designs\Templates-Designs\Lizenzierte Original-Bilder (charteo)\Fotolia_32187259_X_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uppieren 26"/>
          <p:cNvGrpSpPr/>
          <p:nvPr/>
        </p:nvGrpSpPr>
        <p:grpSpPr bwMode="gray">
          <a:xfrm>
            <a:off x="1209772" y="2354679"/>
            <a:ext cx="6733109" cy="553998"/>
            <a:chOff x="1209772" y="2354679"/>
            <a:chExt cx="6733109" cy="553998"/>
          </a:xfrm>
        </p:grpSpPr>
        <p:cxnSp>
          <p:nvCxnSpPr>
            <p:cNvPr id="21" name="Gerade Verbindung 20"/>
            <p:cNvCxnSpPr/>
            <p:nvPr/>
          </p:nvCxnSpPr>
          <p:spPr bwMode="gray">
            <a:xfrm>
              <a:off x="1263112" y="290322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/>
            <p:cNvSpPr txBox="1"/>
            <p:nvPr/>
          </p:nvSpPr>
          <p:spPr bwMode="gray">
            <a:xfrm>
              <a:off x="1209772" y="2354679"/>
              <a:ext cx="418704" cy="55399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6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3600" b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3" name="Textfeld 62"/>
            <p:cNvSpPr txBox="1"/>
            <p:nvPr/>
          </p:nvSpPr>
          <p:spPr bwMode="gray">
            <a:xfrm>
              <a:off x="1647030" y="2494776"/>
              <a:ext cx="5924314" cy="369332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4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grpSp>
        <p:nvGrpSpPr>
          <p:cNvPr id="3" name="Gruppieren 25"/>
          <p:cNvGrpSpPr/>
          <p:nvPr/>
        </p:nvGrpSpPr>
        <p:grpSpPr bwMode="gray">
          <a:xfrm>
            <a:off x="1209772" y="3353197"/>
            <a:ext cx="6733109" cy="553998"/>
            <a:chOff x="1209772" y="2962124"/>
            <a:chExt cx="6733109" cy="553998"/>
          </a:xfrm>
        </p:grpSpPr>
        <p:cxnSp>
          <p:nvCxnSpPr>
            <p:cNvPr id="50" name="Gerade Verbindung 49"/>
            <p:cNvCxnSpPr/>
            <p:nvPr/>
          </p:nvCxnSpPr>
          <p:spPr bwMode="gray">
            <a:xfrm>
              <a:off x="1263112" y="3502152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/>
            <p:cNvSpPr txBox="1"/>
            <p:nvPr/>
          </p:nvSpPr>
          <p:spPr bwMode="gray">
            <a:xfrm>
              <a:off x="1209772" y="2962124"/>
              <a:ext cx="418704" cy="55399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36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4" name="Textfeld 63"/>
            <p:cNvSpPr txBox="1"/>
            <p:nvPr/>
          </p:nvSpPr>
          <p:spPr bwMode="gray">
            <a:xfrm>
              <a:off x="1647030" y="3094037"/>
              <a:ext cx="3414012" cy="369332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4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4" name="Gruppieren 24"/>
          <p:cNvGrpSpPr/>
          <p:nvPr/>
        </p:nvGrpSpPr>
        <p:grpSpPr bwMode="gray">
          <a:xfrm>
            <a:off x="1209772" y="4351715"/>
            <a:ext cx="6733109" cy="553998"/>
            <a:chOff x="1209772" y="3553436"/>
            <a:chExt cx="6733109" cy="553998"/>
          </a:xfrm>
        </p:grpSpPr>
        <p:cxnSp>
          <p:nvCxnSpPr>
            <p:cNvPr id="51" name="Gerade Verbindung 50"/>
            <p:cNvCxnSpPr/>
            <p:nvPr/>
          </p:nvCxnSpPr>
          <p:spPr bwMode="gray">
            <a:xfrm>
              <a:off x="1263112" y="4101084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/>
            <p:cNvSpPr txBox="1"/>
            <p:nvPr/>
          </p:nvSpPr>
          <p:spPr bwMode="gray">
            <a:xfrm>
              <a:off x="1209772" y="3553436"/>
              <a:ext cx="418704" cy="55399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36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5" name="Textfeld 64"/>
            <p:cNvSpPr txBox="1"/>
            <p:nvPr/>
          </p:nvSpPr>
          <p:spPr bwMode="gray">
            <a:xfrm>
              <a:off x="1647030" y="3693298"/>
              <a:ext cx="3427605" cy="369332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400" dirty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Insert your own text here.</a:t>
              </a:r>
            </a:p>
          </p:txBody>
        </p:sp>
      </p:grpSp>
      <p:grpSp>
        <p:nvGrpSpPr>
          <p:cNvPr id="5" name="Gruppieren 21"/>
          <p:cNvGrpSpPr/>
          <p:nvPr/>
        </p:nvGrpSpPr>
        <p:grpSpPr bwMode="gray">
          <a:xfrm>
            <a:off x="1209772" y="5350232"/>
            <a:ext cx="6733109" cy="553998"/>
            <a:chOff x="1209772" y="5350232"/>
            <a:chExt cx="6733109" cy="553998"/>
          </a:xfrm>
        </p:grpSpPr>
        <p:cxnSp>
          <p:nvCxnSpPr>
            <p:cNvPr id="53" name="Gerade Verbindung 52"/>
            <p:cNvCxnSpPr/>
            <p:nvPr/>
          </p:nvCxnSpPr>
          <p:spPr bwMode="gray">
            <a:xfrm>
              <a:off x="1263112" y="589788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/>
            <p:cNvSpPr txBox="1"/>
            <p:nvPr/>
          </p:nvSpPr>
          <p:spPr bwMode="gray">
            <a:xfrm>
              <a:off x="1209772" y="5350232"/>
              <a:ext cx="418704" cy="553998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6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6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8" name="Textfeld 67"/>
            <p:cNvSpPr txBox="1"/>
            <p:nvPr/>
          </p:nvSpPr>
          <p:spPr bwMode="gray">
            <a:xfrm>
              <a:off x="1647030" y="5491083"/>
              <a:ext cx="5785558" cy="369332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4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sp>
        <p:nvSpPr>
          <p:cNvPr id="20" name="Textfeld 19"/>
          <p:cNvSpPr txBox="1"/>
          <p:nvPr/>
        </p:nvSpPr>
        <p:spPr bwMode="gray">
          <a:xfrm>
            <a:off x="1209772" y="1657588"/>
            <a:ext cx="1844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smtClean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AGENDA</a:t>
            </a:r>
            <a:endParaRPr lang="de-DE" sz="3600" b="1" dirty="0">
              <a:solidFill>
                <a:srgbClr val="646464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0434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X:\07 Produktion\05_Vorlagen_und_Designs\Templates-Designs\Lizenzierte Original-Bilder (charteo)\Fotolia_32187259_X_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uppieren 26"/>
          <p:cNvGrpSpPr/>
          <p:nvPr/>
        </p:nvGrpSpPr>
        <p:grpSpPr bwMode="gray">
          <a:xfrm>
            <a:off x="1209772" y="2416234"/>
            <a:ext cx="6733109" cy="492443"/>
            <a:chOff x="1209772" y="2416234"/>
            <a:chExt cx="6733109" cy="492443"/>
          </a:xfrm>
        </p:grpSpPr>
        <p:cxnSp>
          <p:nvCxnSpPr>
            <p:cNvPr id="21" name="Gerade Verbindung 20"/>
            <p:cNvCxnSpPr/>
            <p:nvPr/>
          </p:nvCxnSpPr>
          <p:spPr bwMode="gray">
            <a:xfrm>
              <a:off x="1263112" y="290322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/>
            <p:cNvSpPr txBox="1"/>
            <p:nvPr/>
          </p:nvSpPr>
          <p:spPr bwMode="gray">
            <a:xfrm>
              <a:off x="1209772" y="2416234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3200" b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3" name="Textfeld 62"/>
            <p:cNvSpPr txBox="1"/>
            <p:nvPr/>
          </p:nvSpPr>
          <p:spPr bwMode="gray">
            <a:xfrm>
              <a:off x="1647030" y="2556331"/>
              <a:ext cx="4970079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grpSp>
        <p:nvGrpSpPr>
          <p:cNvPr id="3" name="Gruppieren 25"/>
          <p:cNvGrpSpPr/>
          <p:nvPr/>
        </p:nvGrpSpPr>
        <p:grpSpPr bwMode="gray">
          <a:xfrm>
            <a:off x="1209772" y="3165122"/>
            <a:ext cx="6733109" cy="492443"/>
            <a:chOff x="1209772" y="3023679"/>
            <a:chExt cx="6733109" cy="492443"/>
          </a:xfrm>
        </p:grpSpPr>
        <p:cxnSp>
          <p:nvCxnSpPr>
            <p:cNvPr id="50" name="Gerade Verbindung 49"/>
            <p:cNvCxnSpPr/>
            <p:nvPr/>
          </p:nvCxnSpPr>
          <p:spPr bwMode="gray">
            <a:xfrm>
              <a:off x="1263112" y="3502152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/>
            <p:cNvSpPr txBox="1"/>
            <p:nvPr/>
          </p:nvSpPr>
          <p:spPr bwMode="gray">
            <a:xfrm>
              <a:off x="1209772" y="3023679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4" name="Textfeld 63"/>
            <p:cNvSpPr txBox="1"/>
            <p:nvPr/>
          </p:nvSpPr>
          <p:spPr bwMode="gray">
            <a:xfrm>
              <a:off x="1647030" y="3165117"/>
              <a:ext cx="2942665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4" name="Gruppieren 24"/>
          <p:cNvGrpSpPr/>
          <p:nvPr/>
        </p:nvGrpSpPr>
        <p:grpSpPr bwMode="gray">
          <a:xfrm>
            <a:off x="1209772" y="3914010"/>
            <a:ext cx="6733109" cy="492443"/>
            <a:chOff x="1209772" y="3614991"/>
            <a:chExt cx="6733109" cy="492443"/>
          </a:xfrm>
        </p:grpSpPr>
        <p:cxnSp>
          <p:nvCxnSpPr>
            <p:cNvPr id="51" name="Gerade Verbindung 50"/>
            <p:cNvCxnSpPr/>
            <p:nvPr/>
          </p:nvCxnSpPr>
          <p:spPr bwMode="gray">
            <a:xfrm>
              <a:off x="1263112" y="4101084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/>
            <p:cNvSpPr txBox="1"/>
            <p:nvPr/>
          </p:nvSpPr>
          <p:spPr bwMode="gray">
            <a:xfrm>
              <a:off x="1209772" y="3614991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5" name="Textfeld 64"/>
            <p:cNvSpPr txBox="1"/>
            <p:nvPr/>
          </p:nvSpPr>
          <p:spPr bwMode="gray">
            <a:xfrm>
              <a:off x="1647030" y="3764378"/>
              <a:ext cx="2890022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Insert your own text here.</a:t>
              </a:r>
            </a:p>
          </p:txBody>
        </p:sp>
      </p:grpSp>
      <p:grpSp>
        <p:nvGrpSpPr>
          <p:cNvPr id="5" name="Gruppieren 23"/>
          <p:cNvGrpSpPr/>
          <p:nvPr/>
        </p:nvGrpSpPr>
        <p:grpSpPr bwMode="gray">
          <a:xfrm>
            <a:off x="1209772" y="4662898"/>
            <a:ext cx="6733109" cy="492443"/>
            <a:chOff x="1209772" y="4221543"/>
            <a:chExt cx="6733109" cy="492443"/>
          </a:xfrm>
        </p:grpSpPr>
        <p:cxnSp>
          <p:nvCxnSpPr>
            <p:cNvPr id="52" name="Gerade Verbindung 51"/>
            <p:cNvCxnSpPr/>
            <p:nvPr/>
          </p:nvCxnSpPr>
          <p:spPr bwMode="gray">
            <a:xfrm>
              <a:off x="1263112" y="4700016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feld 59"/>
            <p:cNvSpPr txBox="1"/>
            <p:nvPr/>
          </p:nvSpPr>
          <p:spPr bwMode="gray">
            <a:xfrm>
              <a:off x="1209772" y="4221543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6" name="Textfeld 65"/>
            <p:cNvSpPr txBox="1"/>
            <p:nvPr/>
          </p:nvSpPr>
          <p:spPr bwMode="gray">
            <a:xfrm>
              <a:off x="1647030" y="4363639"/>
              <a:ext cx="2883033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7" name="Gruppieren 21"/>
          <p:cNvGrpSpPr/>
          <p:nvPr/>
        </p:nvGrpSpPr>
        <p:grpSpPr bwMode="gray">
          <a:xfrm>
            <a:off x="1209772" y="5411787"/>
            <a:ext cx="6733109" cy="492443"/>
            <a:chOff x="1209772" y="5411787"/>
            <a:chExt cx="6733109" cy="492443"/>
          </a:xfrm>
        </p:grpSpPr>
        <p:cxnSp>
          <p:nvCxnSpPr>
            <p:cNvPr id="53" name="Gerade Verbindung 52"/>
            <p:cNvCxnSpPr/>
            <p:nvPr/>
          </p:nvCxnSpPr>
          <p:spPr bwMode="gray">
            <a:xfrm>
              <a:off x="1263112" y="589788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/>
            <p:cNvSpPr txBox="1"/>
            <p:nvPr/>
          </p:nvSpPr>
          <p:spPr bwMode="gray">
            <a:xfrm>
              <a:off x="1209772" y="5411787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8" name="Textfeld 67"/>
            <p:cNvSpPr txBox="1"/>
            <p:nvPr/>
          </p:nvSpPr>
          <p:spPr bwMode="gray">
            <a:xfrm>
              <a:off x="1647030" y="5562163"/>
              <a:ext cx="4860113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sp>
        <p:nvSpPr>
          <p:cNvPr id="28" name="Textfeld 27"/>
          <p:cNvSpPr txBox="1"/>
          <p:nvPr/>
        </p:nvSpPr>
        <p:spPr bwMode="gray">
          <a:xfrm>
            <a:off x="1209772" y="1657588"/>
            <a:ext cx="1844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smtClean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AGENDA</a:t>
            </a:r>
            <a:endParaRPr lang="de-DE" sz="3600" b="1" dirty="0">
              <a:solidFill>
                <a:srgbClr val="646464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3059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X:\07 Produktion\05_Vorlagen_und_Designs\Templates-Designs\Lizenzierte Original-Bilder (charteo)\Fotolia_32187259_X_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feld 48"/>
          <p:cNvSpPr txBox="1"/>
          <p:nvPr/>
        </p:nvSpPr>
        <p:spPr bwMode="gray">
          <a:xfrm>
            <a:off x="1209772" y="1657588"/>
            <a:ext cx="1844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smtClean="0">
                <a:solidFill>
                  <a:srgbClr val="64646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AGENDA</a:t>
            </a:r>
            <a:endParaRPr lang="de-DE" sz="3600" b="1" dirty="0">
              <a:solidFill>
                <a:srgbClr val="646464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grpSp>
        <p:nvGrpSpPr>
          <p:cNvPr id="27" name="Gruppieren 26"/>
          <p:cNvGrpSpPr/>
          <p:nvPr/>
        </p:nvGrpSpPr>
        <p:grpSpPr bwMode="gray">
          <a:xfrm>
            <a:off x="1209772" y="2416234"/>
            <a:ext cx="6733109" cy="492443"/>
            <a:chOff x="1209772" y="2416234"/>
            <a:chExt cx="6733109" cy="492443"/>
          </a:xfrm>
        </p:grpSpPr>
        <p:cxnSp>
          <p:nvCxnSpPr>
            <p:cNvPr id="21" name="Gerade Verbindung 20"/>
            <p:cNvCxnSpPr/>
            <p:nvPr/>
          </p:nvCxnSpPr>
          <p:spPr bwMode="gray">
            <a:xfrm>
              <a:off x="1263112" y="290322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/>
            <p:cNvSpPr txBox="1"/>
            <p:nvPr/>
          </p:nvSpPr>
          <p:spPr bwMode="gray">
            <a:xfrm>
              <a:off x="1209772" y="2416234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de-DE" sz="3200" b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3" name="Textfeld 62"/>
            <p:cNvSpPr txBox="1"/>
            <p:nvPr/>
          </p:nvSpPr>
          <p:spPr bwMode="gray">
            <a:xfrm>
              <a:off x="1647030" y="2556331"/>
              <a:ext cx="4970079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b="1" dirty="0" smtClean="0">
                  <a:gradFill flip="none" rotWithShape="1"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grpSp>
        <p:nvGrpSpPr>
          <p:cNvPr id="26" name="Gruppieren 25"/>
          <p:cNvGrpSpPr/>
          <p:nvPr/>
        </p:nvGrpSpPr>
        <p:grpSpPr bwMode="gray">
          <a:xfrm>
            <a:off x="1209772" y="3023679"/>
            <a:ext cx="6733109" cy="492443"/>
            <a:chOff x="1209772" y="3023679"/>
            <a:chExt cx="6733109" cy="492443"/>
          </a:xfrm>
        </p:grpSpPr>
        <p:cxnSp>
          <p:nvCxnSpPr>
            <p:cNvPr id="50" name="Gerade Verbindung 49"/>
            <p:cNvCxnSpPr/>
            <p:nvPr/>
          </p:nvCxnSpPr>
          <p:spPr bwMode="gray">
            <a:xfrm>
              <a:off x="1263112" y="3502152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/>
            <p:cNvSpPr txBox="1"/>
            <p:nvPr/>
          </p:nvSpPr>
          <p:spPr bwMode="gray">
            <a:xfrm>
              <a:off x="1209772" y="3023679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4" name="Textfeld 63"/>
            <p:cNvSpPr txBox="1"/>
            <p:nvPr/>
          </p:nvSpPr>
          <p:spPr bwMode="gray">
            <a:xfrm>
              <a:off x="1647030" y="3155592"/>
              <a:ext cx="2942665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25" name="Gruppieren 24"/>
          <p:cNvGrpSpPr/>
          <p:nvPr/>
        </p:nvGrpSpPr>
        <p:grpSpPr bwMode="gray">
          <a:xfrm>
            <a:off x="1209772" y="3614991"/>
            <a:ext cx="6733109" cy="492443"/>
            <a:chOff x="1209772" y="3614991"/>
            <a:chExt cx="6733109" cy="492443"/>
          </a:xfrm>
        </p:grpSpPr>
        <p:cxnSp>
          <p:nvCxnSpPr>
            <p:cNvPr id="51" name="Gerade Verbindung 50"/>
            <p:cNvCxnSpPr/>
            <p:nvPr/>
          </p:nvCxnSpPr>
          <p:spPr bwMode="gray">
            <a:xfrm>
              <a:off x="1263112" y="4101084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/>
            <p:cNvSpPr txBox="1"/>
            <p:nvPr/>
          </p:nvSpPr>
          <p:spPr bwMode="gray">
            <a:xfrm>
              <a:off x="1209772" y="3614991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3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5" name="Textfeld 64"/>
            <p:cNvSpPr txBox="1"/>
            <p:nvPr/>
          </p:nvSpPr>
          <p:spPr bwMode="gray">
            <a:xfrm>
              <a:off x="1647030" y="3754853"/>
              <a:ext cx="2890022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Insert your own text here.</a:t>
              </a:r>
            </a:p>
          </p:txBody>
        </p:sp>
      </p:grpSp>
      <p:grpSp>
        <p:nvGrpSpPr>
          <p:cNvPr id="24" name="Gruppieren 23"/>
          <p:cNvGrpSpPr/>
          <p:nvPr/>
        </p:nvGrpSpPr>
        <p:grpSpPr bwMode="gray">
          <a:xfrm>
            <a:off x="1209772" y="4221543"/>
            <a:ext cx="6733109" cy="492443"/>
            <a:chOff x="1209772" y="4221543"/>
            <a:chExt cx="6733109" cy="492443"/>
          </a:xfrm>
        </p:grpSpPr>
        <p:cxnSp>
          <p:nvCxnSpPr>
            <p:cNvPr id="52" name="Gerade Verbindung 51"/>
            <p:cNvCxnSpPr/>
            <p:nvPr/>
          </p:nvCxnSpPr>
          <p:spPr bwMode="gray">
            <a:xfrm>
              <a:off x="1263112" y="4700016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feld 59"/>
            <p:cNvSpPr txBox="1"/>
            <p:nvPr/>
          </p:nvSpPr>
          <p:spPr bwMode="gray">
            <a:xfrm>
              <a:off x="1209772" y="4221543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4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6" name="Textfeld 65"/>
            <p:cNvSpPr txBox="1"/>
            <p:nvPr/>
          </p:nvSpPr>
          <p:spPr bwMode="gray">
            <a:xfrm>
              <a:off x="1647030" y="4354114"/>
              <a:ext cx="2883033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is a placeholder text. </a:t>
              </a:r>
            </a:p>
          </p:txBody>
        </p:sp>
      </p:grpSp>
      <p:grpSp>
        <p:nvGrpSpPr>
          <p:cNvPr id="23" name="Gruppieren 22"/>
          <p:cNvGrpSpPr/>
          <p:nvPr/>
        </p:nvGrpSpPr>
        <p:grpSpPr bwMode="gray">
          <a:xfrm>
            <a:off x="1209772" y="4812855"/>
            <a:ext cx="6733109" cy="492443"/>
            <a:chOff x="1209772" y="4812855"/>
            <a:chExt cx="6733109" cy="492443"/>
          </a:xfrm>
        </p:grpSpPr>
        <p:cxnSp>
          <p:nvCxnSpPr>
            <p:cNvPr id="56" name="Gerade Verbindung 55"/>
            <p:cNvCxnSpPr/>
            <p:nvPr/>
          </p:nvCxnSpPr>
          <p:spPr bwMode="gray">
            <a:xfrm>
              <a:off x="1263112" y="5298948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feld 60"/>
            <p:cNvSpPr txBox="1"/>
            <p:nvPr/>
          </p:nvSpPr>
          <p:spPr bwMode="gray">
            <a:xfrm>
              <a:off x="1209772" y="4812855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5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7" name="Textfeld 66"/>
            <p:cNvSpPr txBox="1"/>
            <p:nvPr/>
          </p:nvSpPr>
          <p:spPr bwMode="gray">
            <a:xfrm>
              <a:off x="1647030" y="4953375"/>
              <a:ext cx="4860113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This text can be replaced with your own text.</a:t>
              </a:r>
            </a:p>
          </p:txBody>
        </p:sp>
      </p:grpSp>
      <p:grpSp>
        <p:nvGrpSpPr>
          <p:cNvPr id="22" name="Gruppieren 21"/>
          <p:cNvGrpSpPr/>
          <p:nvPr/>
        </p:nvGrpSpPr>
        <p:grpSpPr bwMode="gray">
          <a:xfrm>
            <a:off x="1209772" y="5411787"/>
            <a:ext cx="6733109" cy="492443"/>
            <a:chOff x="1209772" y="5411787"/>
            <a:chExt cx="6733109" cy="492443"/>
          </a:xfrm>
        </p:grpSpPr>
        <p:cxnSp>
          <p:nvCxnSpPr>
            <p:cNvPr id="53" name="Gerade Verbindung 52"/>
            <p:cNvCxnSpPr/>
            <p:nvPr/>
          </p:nvCxnSpPr>
          <p:spPr bwMode="gray">
            <a:xfrm>
              <a:off x="1263112" y="5897880"/>
              <a:ext cx="6679769" cy="0"/>
            </a:xfrm>
            <a:prstGeom prst="line">
              <a:avLst/>
            </a:prstGeom>
            <a:ln>
              <a:solidFill>
                <a:srgbClr val="969696"/>
              </a:solidFill>
              <a:prstDash val="dash"/>
            </a:ln>
            <a:effectLst>
              <a:outerShdw blurRad="12700" dist="2540" dir="5400000" algn="t" rotWithShape="0">
                <a:prstClr val="black">
                  <a:alpha val="7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/>
            <p:cNvSpPr txBox="1"/>
            <p:nvPr/>
          </p:nvSpPr>
          <p:spPr bwMode="gray">
            <a:xfrm>
              <a:off x="1209772" y="5411787"/>
              <a:ext cx="393056" cy="492443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de-DE" sz="3200" b="1" dirty="0" smtClean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6</a:t>
              </a:r>
              <a:endParaRPr lang="de-DE" sz="3200" b="1" dirty="0">
                <a:solidFill>
                  <a:srgbClr val="80808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  <p:sp>
          <p:nvSpPr>
            <p:cNvPr id="68" name="Textfeld 67"/>
            <p:cNvSpPr txBox="1"/>
            <p:nvPr/>
          </p:nvSpPr>
          <p:spPr bwMode="gray">
            <a:xfrm>
              <a:off x="1647030" y="5552638"/>
              <a:ext cx="2883033" cy="307777"/>
            </a:xfrm>
            <a:prstGeom prst="rect">
              <a:avLst/>
            </a:prstGeom>
            <a:noFill/>
          </p:spPr>
          <p:txBody>
            <a:bodyPr wrap="none" tIns="0" bIns="0" rtlCol="0" anchor="b" anchorCtr="0">
              <a:spAutoFit/>
            </a:bodyPr>
            <a:lstStyle/>
            <a:p>
              <a:r>
                <a:rPr lang="en-US" sz="2000" dirty="0">
                  <a:solidFill>
                    <a:srgbClr val="80808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Insert your own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91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- 20 items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 smtClean="0"/>
              <a:t>Placeholder for your own sub headline</a:t>
            </a:r>
            <a:endParaRPr lang="en-US" dirty="0"/>
          </a:p>
        </p:txBody>
      </p:sp>
      <p:grpSp>
        <p:nvGrpSpPr>
          <p:cNvPr id="44" name="Gruppieren 43"/>
          <p:cNvGrpSpPr/>
          <p:nvPr/>
        </p:nvGrpSpPr>
        <p:grpSpPr bwMode="gray">
          <a:xfrm>
            <a:off x="323850" y="1555750"/>
            <a:ext cx="4175125" cy="360000"/>
            <a:chOff x="323850" y="1555750"/>
            <a:chExt cx="4175125" cy="36000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683850" y="1555750"/>
              <a:ext cx="3815125" cy="360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400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</p:grpSp>
      <p:grpSp>
        <p:nvGrpSpPr>
          <p:cNvPr id="78" name="Gruppieren 77"/>
          <p:cNvGrpSpPr/>
          <p:nvPr/>
        </p:nvGrpSpPr>
        <p:grpSpPr bwMode="gray">
          <a:xfrm>
            <a:off x="4643438" y="1555750"/>
            <a:ext cx="4175125" cy="360000"/>
            <a:chOff x="4643438" y="1555750"/>
            <a:chExt cx="4175125" cy="360000"/>
          </a:xfrm>
        </p:grpSpPr>
        <p:sp>
          <p:nvSpPr>
            <p:cNvPr id="58" name="Rectangle 51"/>
            <p:cNvSpPr>
              <a:spLocks noChangeArrowheads="1"/>
            </p:cNvSpPr>
            <p:nvPr/>
          </p:nvSpPr>
          <p:spPr bwMode="gray">
            <a:xfrm>
              <a:off x="4643438" y="155575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11</a:t>
              </a:r>
            </a:p>
          </p:txBody>
        </p:sp>
        <p:sp>
          <p:nvSpPr>
            <p:cNvPr id="59" name="Rectangle 52"/>
            <p:cNvSpPr>
              <a:spLocks noChangeArrowheads="1"/>
            </p:cNvSpPr>
            <p:nvPr/>
          </p:nvSpPr>
          <p:spPr bwMode="gray">
            <a:xfrm>
              <a:off x="5003438" y="155575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5" name="Gruppieren 44"/>
          <p:cNvGrpSpPr/>
          <p:nvPr/>
        </p:nvGrpSpPr>
        <p:grpSpPr bwMode="gray">
          <a:xfrm>
            <a:off x="323850" y="1987590"/>
            <a:ext cx="4175125" cy="360000"/>
            <a:chOff x="323850" y="1987590"/>
            <a:chExt cx="4175125" cy="360000"/>
          </a:xfrm>
        </p:grpSpPr>
        <p:sp>
          <p:nvSpPr>
            <p:cNvPr id="120885" name="Rectangle 53"/>
            <p:cNvSpPr>
              <a:spLocks noChangeArrowheads="1"/>
            </p:cNvSpPr>
            <p:nvPr/>
          </p:nvSpPr>
          <p:spPr bwMode="gray">
            <a:xfrm>
              <a:off x="323850" y="198759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</a:p>
          </p:txBody>
        </p:sp>
        <p:sp>
          <p:nvSpPr>
            <p:cNvPr id="120886" name="Rectangle 54"/>
            <p:cNvSpPr>
              <a:spLocks noChangeArrowheads="1"/>
            </p:cNvSpPr>
            <p:nvPr/>
          </p:nvSpPr>
          <p:spPr bwMode="gray">
            <a:xfrm>
              <a:off x="683850" y="198759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text can be </a:t>
              </a:r>
              <a:r>
                <a:rPr lang="de-DE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de-DE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79" name="Gruppieren 78"/>
          <p:cNvGrpSpPr/>
          <p:nvPr/>
        </p:nvGrpSpPr>
        <p:grpSpPr bwMode="gray">
          <a:xfrm>
            <a:off x="4643438" y="1987590"/>
            <a:ext cx="4175125" cy="360000"/>
            <a:chOff x="4643438" y="1987590"/>
            <a:chExt cx="4175125" cy="360000"/>
          </a:xfrm>
        </p:grpSpPr>
        <p:sp>
          <p:nvSpPr>
            <p:cNvPr id="60" name="Rectangle 53"/>
            <p:cNvSpPr>
              <a:spLocks noChangeArrowheads="1"/>
            </p:cNvSpPr>
            <p:nvPr/>
          </p:nvSpPr>
          <p:spPr bwMode="gray">
            <a:xfrm>
              <a:off x="4643438" y="198759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12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1" name="Rectangle 54"/>
            <p:cNvSpPr>
              <a:spLocks noChangeArrowheads="1"/>
            </p:cNvSpPr>
            <p:nvPr/>
          </p:nvSpPr>
          <p:spPr bwMode="gray">
            <a:xfrm>
              <a:off x="5003438" y="198759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text can be </a:t>
              </a:r>
              <a:r>
                <a:rPr lang="de-DE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de-DE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46" name="Gruppieren 45"/>
          <p:cNvGrpSpPr/>
          <p:nvPr/>
        </p:nvGrpSpPr>
        <p:grpSpPr bwMode="gray">
          <a:xfrm>
            <a:off x="323850" y="2419430"/>
            <a:ext cx="4175125" cy="360000"/>
            <a:chOff x="323850" y="2419430"/>
            <a:chExt cx="4175125" cy="360000"/>
          </a:xfrm>
        </p:grpSpPr>
        <p:sp>
          <p:nvSpPr>
            <p:cNvPr id="120887" name="Rectangle 55"/>
            <p:cNvSpPr>
              <a:spLocks noChangeArrowheads="1"/>
            </p:cNvSpPr>
            <p:nvPr/>
          </p:nvSpPr>
          <p:spPr bwMode="gray">
            <a:xfrm>
              <a:off x="323850" y="241943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</a:p>
          </p:txBody>
        </p:sp>
        <p:sp>
          <p:nvSpPr>
            <p:cNvPr id="120888" name="Rectangle 56"/>
            <p:cNvSpPr>
              <a:spLocks noChangeArrowheads="1"/>
            </p:cNvSpPr>
            <p:nvPr/>
          </p:nvSpPr>
          <p:spPr bwMode="gray">
            <a:xfrm>
              <a:off x="683850" y="241943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80" name="Gruppieren 79"/>
          <p:cNvGrpSpPr/>
          <p:nvPr/>
        </p:nvGrpSpPr>
        <p:grpSpPr bwMode="gray">
          <a:xfrm>
            <a:off x="4643438" y="2419430"/>
            <a:ext cx="4175125" cy="360000"/>
            <a:chOff x="4643438" y="2419430"/>
            <a:chExt cx="4175125" cy="360000"/>
          </a:xfrm>
        </p:grpSpPr>
        <p:sp>
          <p:nvSpPr>
            <p:cNvPr id="62" name="Rectangle 55"/>
            <p:cNvSpPr>
              <a:spLocks noChangeArrowheads="1"/>
            </p:cNvSpPr>
            <p:nvPr/>
          </p:nvSpPr>
          <p:spPr bwMode="gray">
            <a:xfrm>
              <a:off x="4643438" y="241943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3" name="Rectangle 56"/>
            <p:cNvSpPr>
              <a:spLocks noChangeArrowheads="1"/>
            </p:cNvSpPr>
            <p:nvPr/>
          </p:nvSpPr>
          <p:spPr bwMode="gray">
            <a:xfrm>
              <a:off x="5003438" y="241943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47" name="Gruppieren 46"/>
          <p:cNvGrpSpPr/>
          <p:nvPr/>
        </p:nvGrpSpPr>
        <p:grpSpPr bwMode="gray">
          <a:xfrm>
            <a:off x="323850" y="2851270"/>
            <a:ext cx="4175125" cy="360000"/>
            <a:chOff x="323850" y="2851270"/>
            <a:chExt cx="4175125" cy="36000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285127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4</a:t>
              </a: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683850" y="285127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81" name="Gruppieren 80"/>
          <p:cNvGrpSpPr/>
          <p:nvPr/>
        </p:nvGrpSpPr>
        <p:grpSpPr bwMode="gray">
          <a:xfrm>
            <a:off x="4643438" y="2851270"/>
            <a:ext cx="4175125" cy="360000"/>
            <a:chOff x="4643438" y="2851270"/>
            <a:chExt cx="4175125" cy="360000"/>
          </a:xfrm>
        </p:grpSpPr>
        <p:sp>
          <p:nvSpPr>
            <p:cNvPr id="64" name="Rectangle 57"/>
            <p:cNvSpPr>
              <a:spLocks noChangeArrowheads="1"/>
            </p:cNvSpPr>
            <p:nvPr/>
          </p:nvSpPr>
          <p:spPr bwMode="gray">
            <a:xfrm>
              <a:off x="4643438" y="285127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14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5" name="Rectangle 58"/>
            <p:cNvSpPr>
              <a:spLocks noChangeArrowheads="1"/>
            </p:cNvSpPr>
            <p:nvPr/>
          </p:nvSpPr>
          <p:spPr bwMode="gray">
            <a:xfrm>
              <a:off x="5003438" y="285127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48" name="Gruppieren 47"/>
          <p:cNvGrpSpPr/>
          <p:nvPr/>
        </p:nvGrpSpPr>
        <p:grpSpPr bwMode="gray">
          <a:xfrm>
            <a:off x="323850" y="3283110"/>
            <a:ext cx="4175125" cy="360000"/>
            <a:chOff x="323850" y="3283110"/>
            <a:chExt cx="4175125" cy="360000"/>
          </a:xfrm>
        </p:grpSpPr>
        <p:sp>
          <p:nvSpPr>
            <p:cNvPr id="120891" name="Rectangle 59"/>
            <p:cNvSpPr>
              <a:spLocks noChangeArrowheads="1"/>
            </p:cNvSpPr>
            <p:nvPr/>
          </p:nvSpPr>
          <p:spPr bwMode="gray">
            <a:xfrm>
              <a:off x="323850" y="328311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5</a:t>
              </a:r>
            </a:p>
          </p:txBody>
        </p:sp>
        <p:sp>
          <p:nvSpPr>
            <p:cNvPr id="120892" name="Rectangle 60"/>
            <p:cNvSpPr>
              <a:spLocks noChangeArrowheads="1"/>
            </p:cNvSpPr>
            <p:nvPr/>
          </p:nvSpPr>
          <p:spPr bwMode="gray">
            <a:xfrm>
              <a:off x="683850" y="328311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82" name="Gruppieren 81"/>
          <p:cNvGrpSpPr/>
          <p:nvPr/>
        </p:nvGrpSpPr>
        <p:grpSpPr bwMode="gray">
          <a:xfrm>
            <a:off x="4643438" y="3283110"/>
            <a:ext cx="4175125" cy="360000"/>
            <a:chOff x="4643438" y="3283110"/>
            <a:chExt cx="4175125" cy="360000"/>
          </a:xfrm>
        </p:grpSpPr>
        <p:sp>
          <p:nvSpPr>
            <p:cNvPr id="66" name="Rectangle 59"/>
            <p:cNvSpPr>
              <a:spLocks noChangeArrowheads="1"/>
            </p:cNvSpPr>
            <p:nvPr/>
          </p:nvSpPr>
          <p:spPr bwMode="gray">
            <a:xfrm>
              <a:off x="4643438" y="328311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15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7" name="Rectangle 60"/>
            <p:cNvSpPr>
              <a:spLocks noChangeArrowheads="1"/>
            </p:cNvSpPr>
            <p:nvPr/>
          </p:nvSpPr>
          <p:spPr bwMode="gray">
            <a:xfrm>
              <a:off x="5003438" y="328311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49" name="Gruppieren 48"/>
          <p:cNvGrpSpPr/>
          <p:nvPr/>
        </p:nvGrpSpPr>
        <p:grpSpPr bwMode="gray">
          <a:xfrm>
            <a:off x="323850" y="3714950"/>
            <a:ext cx="4175125" cy="360000"/>
            <a:chOff x="323850" y="3714950"/>
            <a:chExt cx="4175125" cy="360000"/>
          </a:xfrm>
        </p:grpSpPr>
        <p:sp>
          <p:nvSpPr>
            <p:cNvPr id="25" name="Rectangle 55"/>
            <p:cNvSpPr>
              <a:spLocks noChangeArrowheads="1"/>
            </p:cNvSpPr>
            <p:nvPr/>
          </p:nvSpPr>
          <p:spPr bwMode="gray">
            <a:xfrm>
              <a:off x="323850" y="371495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6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gray">
            <a:xfrm>
              <a:off x="683850" y="371495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</a:t>
              </a:r>
              <a:r>
                <a:rPr lang="en-US" sz="1200" noProof="1" smtClean="0">
                  <a:solidFill>
                    <a:srgbClr val="404040"/>
                  </a:solidFill>
                </a:rPr>
                <a:t>with your </a:t>
              </a:r>
              <a:r>
                <a:rPr lang="en-US" sz="1200" noProof="1">
                  <a:solidFill>
                    <a:srgbClr val="404040"/>
                  </a:solidFill>
                </a:rPr>
                <a:t>own text.</a:t>
              </a:r>
            </a:p>
          </p:txBody>
        </p:sp>
      </p:grpSp>
      <p:grpSp>
        <p:nvGrpSpPr>
          <p:cNvPr id="83" name="Gruppieren 82"/>
          <p:cNvGrpSpPr/>
          <p:nvPr/>
        </p:nvGrpSpPr>
        <p:grpSpPr bwMode="gray">
          <a:xfrm>
            <a:off x="4643438" y="3714950"/>
            <a:ext cx="4175125" cy="360000"/>
            <a:chOff x="4643438" y="3714950"/>
            <a:chExt cx="4175125" cy="360000"/>
          </a:xfrm>
        </p:grpSpPr>
        <p:sp>
          <p:nvSpPr>
            <p:cNvPr id="68" name="Rectangle 55"/>
            <p:cNvSpPr>
              <a:spLocks noChangeArrowheads="1"/>
            </p:cNvSpPr>
            <p:nvPr/>
          </p:nvSpPr>
          <p:spPr bwMode="gray">
            <a:xfrm>
              <a:off x="4643438" y="371495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16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69" name="Rectangle 56"/>
            <p:cNvSpPr>
              <a:spLocks noChangeArrowheads="1"/>
            </p:cNvSpPr>
            <p:nvPr/>
          </p:nvSpPr>
          <p:spPr bwMode="gray">
            <a:xfrm>
              <a:off x="5003438" y="371495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replaced </a:t>
              </a:r>
              <a:r>
                <a:rPr lang="en-US" sz="1200" noProof="1" smtClean="0">
                  <a:solidFill>
                    <a:srgbClr val="404040"/>
                  </a:solidFill>
                </a:rPr>
                <a:t>with your </a:t>
              </a:r>
              <a:r>
                <a:rPr lang="en-US" sz="1200" noProof="1">
                  <a:solidFill>
                    <a:srgbClr val="404040"/>
                  </a:solidFill>
                </a:rPr>
                <a:t>own text.</a:t>
              </a:r>
            </a:p>
          </p:txBody>
        </p:sp>
      </p:grpSp>
      <p:grpSp>
        <p:nvGrpSpPr>
          <p:cNvPr id="50" name="Gruppieren 49"/>
          <p:cNvGrpSpPr/>
          <p:nvPr/>
        </p:nvGrpSpPr>
        <p:grpSpPr bwMode="gray">
          <a:xfrm>
            <a:off x="323850" y="4146790"/>
            <a:ext cx="4175125" cy="360000"/>
            <a:chOff x="323850" y="4146790"/>
            <a:chExt cx="4175125" cy="360000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14679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7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683850" y="414679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84" name="Gruppieren 83"/>
          <p:cNvGrpSpPr/>
          <p:nvPr/>
        </p:nvGrpSpPr>
        <p:grpSpPr bwMode="gray">
          <a:xfrm>
            <a:off x="4643438" y="4146790"/>
            <a:ext cx="4175125" cy="360000"/>
            <a:chOff x="4643438" y="4146790"/>
            <a:chExt cx="4175125" cy="360000"/>
          </a:xfrm>
        </p:grpSpPr>
        <p:sp>
          <p:nvSpPr>
            <p:cNvPr id="70" name="Rectangle 57"/>
            <p:cNvSpPr>
              <a:spLocks noChangeArrowheads="1"/>
            </p:cNvSpPr>
            <p:nvPr/>
          </p:nvSpPr>
          <p:spPr bwMode="gray">
            <a:xfrm>
              <a:off x="4643438" y="414679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17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1" name="Rectangle 58"/>
            <p:cNvSpPr>
              <a:spLocks noChangeArrowheads="1"/>
            </p:cNvSpPr>
            <p:nvPr/>
          </p:nvSpPr>
          <p:spPr bwMode="gray">
            <a:xfrm>
              <a:off x="5003438" y="414679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53" name="Gruppieren 52"/>
          <p:cNvGrpSpPr/>
          <p:nvPr/>
        </p:nvGrpSpPr>
        <p:grpSpPr bwMode="gray">
          <a:xfrm>
            <a:off x="323850" y="4578630"/>
            <a:ext cx="4175125" cy="360000"/>
            <a:chOff x="323850" y="4578630"/>
            <a:chExt cx="4175125" cy="360000"/>
          </a:xfrm>
        </p:grpSpPr>
        <p:sp>
          <p:nvSpPr>
            <p:cNvPr id="51" name="Rectangle 59"/>
            <p:cNvSpPr>
              <a:spLocks noChangeArrowheads="1"/>
            </p:cNvSpPr>
            <p:nvPr/>
          </p:nvSpPr>
          <p:spPr bwMode="gray">
            <a:xfrm>
              <a:off x="323850" y="457863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8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52" name="Rectangle 60"/>
            <p:cNvSpPr>
              <a:spLocks noChangeArrowheads="1"/>
            </p:cNvSpPr>
            <p:nvPr/>
          </p:nvSpPr>
          <p:spPr bwMode="gray">
            <a:xfrm>
              <a:off x="683850" y="457863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85" name="Gruppieren 84"/>
          <p:cNvGrpSpPr/>
          <p:nvPr/>
        </p:nvGrpSpPr>
        <p:grpSpPr bwMode="gray">
          <a:xfrm>
            <a:off x="4643438" y="4578630"/>
            <a:ext cx="4175125" cy="360000"/>
            <a:chOff x="4643438" y="4578630"/>
            <a:chExt cx="4175125" cy="360000"/>
          </a:xfrm>
        </p:grpSpPr>
        <p:sp>
          <p:nvSpPr>
            <p:cNvPr id="74" name="Rectangle 59"/>
            <p:cNvSpPr>
              <a:spLocks noChangeArrowheads="1"/>
            </p:cNvSpPr>
            <p:nvPr/>
          </p:nvSpPr>
          <p:spPr bwMode="gray">
            <a:xfrm>
              <a:off x="4643438" y="457863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18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5" name="Rectangle 60"/>
            <p:cNvSpPr>
              <a:spLocks noChangeArrowheads="1"/>
            </p:cNvSpPr>
            <p:nvPr/>
          </p:nvSpPr>
          <p:spPr bwMode="gray">
            <a:xfrm>
              <a:off x="5003438" y="457863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54" name="Gruppieren 53"/>
          <p:cNvGrpSpPr/>
          <p:nvPr/>
        </p:nvGrpSpPr>
        <p:grpSpPr bwMode="gray">
          <a:xfrm>
            <a:off x="323850" y="5010470"/>
            <a:ext cx="4175125" cy="360000"/>
            <a:chOff x="323850" y="5010470"/>
            <a:chExt cx="4175125" cy="360000"/>
          </a:xfrm>
        </p:grpSpPr>
        <p:sp>
          <p:nvSpPr>
            <p:cNvPr id="55" name="Rectangle 57"/>
            <p:cNvSpPr>
              <a:spLocks noChangeArrowheads="1"/>
            </p:cNvSpPr>
            <p:nvPr/>
          </p:nvSpPr>
          <p:spPr bwMode="gray">
            <a:xfrm>
              <a:off x="323850" y="501047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9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56" name="Rectangle 58"/>
            <p:cNvSpPr>
              <a:spLocks noChangeArrowheads="1"/>
            </p:cNvSpPr>
            <p:nvPr/>
          </p:nvSpPr>
          <p:spPr bwMode="gray">
            <a:xfrm>
              <a:off x="683850" y="501047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86" name="Gruppieren 85"/>
          <p:cNvGrpSpPr/>
          <p:nvPr/>
        </p:nvGrpSpPr>
        <p:grpSpPr bwMode="gray">
          <a:xfrm>
            <a:off x="4643438" y="5010470"/>
            <a:ext cx="4175125" cy="360000"/>
            <a:chOff x="4643438" y="5010470"/>
            <a:chExt cx="4175125" cy="360000"/>
          </a:xfrm>
        </p:grpSpPr>
        <p:sp>
          <p:nvSpPr>
            <p:cNvPr id="76" name="Rectangle 57"/>
            <p:cNvSpPr>
              <a:spLocks noChangeArrowheads="1"/>
            </p:cNvSpPr>
            <p:nvPr/>
          </p:nvSpPr>
          <p:spPr bwMode="gray">
            <a:xfrm>
              <a:off x="4643438" y="5010470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19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7" name="Rectangle 58"/>
            <p:cNvSpPr>
              <a:spLocks noChangeArrowheads="1"/>
            </p:cNvSpPr>
            <p:nvPr/>
          </p:nvSpPr>
          <p:spPr bwMode="gray">
            <a:xfrm>
              <a:off x="5003438" y="5010470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sz="1200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</p:grpSp>
      <p:grpSp>
        <p:nvGrpSpPr>
          <p:cNvPr id="57" name="Gruppieren 56"/>
          <p:cNvGrpSpPr/>
          <p:nvPr/>
        </p:nvGrpSpPr>
        <p:grpSpPr bwMode="gray">
          <a:xfrm>
            <a:off x="323850" y="5442313"/>
            <a:ext cx="4175125" cy="360000"/>
            <a:chOff x="323850" y="5442313"/>
            <a:chExt cx="4175125" cy="360000"/>
          </a:xfrm>
        </p:grpSpPr>
        <p:sp>
          <p:nvSpPr>
            <p:cNvPr id="29" name="Rectangle 59"/>
            <p:cNvSpPr>
              <a:spLocks noChangeArrowheads="1"/>
            </p:cNvSpPr>
            <p:nvPr/>
          </p:nvSpPr>
          <p:spPr bwMode="gray">
            <a:xfrm>
              <a:off x="323850" y="5442313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10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gray">
            <a:xfrm>
              <a:off x="683850" y="5442313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  <p:grpSp>
        <p:nvGrpSpPr>
          <p:cNvPr id="87" name="Gruppieren 86"/>
          <p:cNvGrpSpPr/>
          <p:nvPr/>
        </p:nvGrpSpPr>
        <p:grpSpPr bwMode="gray">
          <a:xfrm>
            <a:off x="4643438" y="5442313"/>
            <a:ext cx="4175125" cy="360000"/>
            <a:chOff x="4643438" y="5442313"/>
            <a:chExt cx="4175125" cy="360000"/>
          </a:xfrm>
        </p:grpSpPr>
        <p:sp>
          <p:nvSpPr>
            <p:cNvPr id="72" name="Rectangle 59"/>
            <p:cNvSpPr>
              <a:spLocks noChangeArrowheads="1"/>
            </p:cNvSpPr>
            <p:nvPr/>
          </p:nvSpPr>
          <p:spPr bwMode="gray">
            <a:xfrm>
              <a:off x="4643438" y="5442313"/>
              <a:ext cx="360000" cy="36000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20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20</a:t>
              </a:r>
              <a:endParaRPr lang="de-DE" sz="20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73" name="Rectangle 60"/>
            <p:cNvSpPr>
              <a:spLocks noChangeArrowheads="1"/>
            </p:cNvSpPr>
            <p:nvPr/>
          </p:nvSpPr>
          <p:spPr bwMode="gray">
            <a:xfrm>
              <a:off x="5003438" y="5442313"/>
              <a:ext cx="3815125" cy="360000"/>
            </a:xfrm>
            <a:prstGeom prst="rect">
              <a:avLst/>
            </a:prstGeom>
            <a:gradFill>
              <a:gsLst>
                <a:gs pos="0">
                  <a:srgbClr val="FFFFFF"/>
                </a:gs>
                <a:gs pos="100000">
                  <a:srgbClr val="F2F2F2"/>
                </a:gs>
              </a:gsLst>
              <a:lin ang="5400000" scaled="1"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sz="1200" noProof="1">
                  <a:solidFill>
                    <a:srgbClr val="404040"/>
                  </a:solidFill>
                </a:rPr>
                <a:t>This text can be </a:t>
              </a:r>
              <a:r>
                <a:rPr lang="en-US" sz="1200" noProof="1" smtClean="0">
                  <a:solidFill>
                    <a:srgbClr val="404040"/>
                  </a:solidFill>
                </a:rPr>
                <a:t>replaced with </a:t>
              </a:r>
              <a:r>
                <a:rPr lang="en-US" sz="1200" noProof="1">
                  <a:solidFill>
                    <a:srgbClr val="404040"/>
                  </a:solidFill>
                </a:rPr>
                <a:t>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2999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1" smtClean="0"/>
              <a:t>Agenda </a:t>
            </a:r>
            <a:r>
              <a:rPr lang="de-DE" b="0" noProof="1" smtClean="0"/>
              <a:t>- 3 items with text</a:t>
            </a:r>
            <a:endParaRPr lang="de-DE" b="0" noProof="1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smtClean="0"/>
              <a:t>Placeholder for your own sub headline</a:t>
            </a:r>
            <a:endParaRPr lang="en-US" dirty="0"/>
          </a:p>
        </p:txBody>
      </p:sp>
      <p:grpSp>
        <p:nvGrpSpPr>
          <p:cNvPr id="13" name="Gruppieren 12"/>
          <p:cNvGrpSpPr/>
          <p:nvPr/>
        </p:nvGrpSpPr>
        <p:grpSpPr bwMode="gray">
          <a:xfrm>
            <a:off x="323850" y="1555750"/>
            <a:ext cx="8494713" cy="1331640"/>
            <a:chOff x="323850" y="1555750"/>
            <a:chExt cx="8494713" cy="1331640"/>
          </a:xfrm>
        </p:grpSpPr>
        <p:sp>
          <p:nvSpPr>
            <p:cNvPr id="120883" name="Rectangle 51"/>
            <p:cNvSpPr>
              <a:spLocks noChangeArrowheads="1"/>
            </p:cNvSpPr>
            <p:nvPr/>
          </p:nvSpPr>
          <p:spPr bwMode="gray">
            <a:xfrm>
              <a:off x="323850" y="155575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>
                  <a:ln>
                    <a:solidFill>
                      <a:srgbClr val="FFFFFF"/>
                    </a:solidFill>
                  </a:ln>
                  <a:solidFill>
                    <a:srgbClr val="FFFFFF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1</a:t>
              </a:r>
            </a:p>
          </p:txBody>
        </p:sp>
        <p:sp>
          <p:nvSpPr>
            <p:cNvPr id="120884" name="Rectangle 52"/>
            <p:cNvSpPr>
              <a:spLocks noChangeArrowheads="1"/>
            </p:cNvSpPr>
            <p:nvPr/>
          </p:nvSpPr>
          <p:spPr bwMode="gray">
            <a:xfrm>
              <a:off x="755850" y="1555750"/>
              <a:ext cx="8062713" cy="432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0" rIns="0" bIns="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b="1" noProof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This is a placeholder text. </a:t>
              </a:r>
            </a:p>
          </p:txBody>
        </p:sp>
        <p:sp>
          <p:nvSpPr>
            <p:cNvPr id="64" name="Rectangle 52"/>
            <p:cNvSpPr>
              <a:spLocks noChangeArrowheads="1"/>
            </p:cNvSpPr>
            <p:nvPr/>
          </p:nvSpPr>
          <p:spPr bwMode="gray">
            <a:xfrm>
              <a:off x="755850" y="1987750"/>
              <a:ext cx="8062713" cy="899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b="1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</a:t>
              </a:r>
            </a:p>
          </p:txBody>
        </p:sp>
      </p:grpSp>
      <p:grpSp>
        <p:nvGrpSpPr>
          <p:cNvPr id="14" name="Gruppieren 13"/>
          <p:cNvGrpSpPr/>
          <p:nvPr/>
        </p:nvGrpSpPr>
        <p:grpSpPr bwMode="gray">
          <a:xfrm>
            <a:off x="323850" y="3013210"/>
            <a:ext cx="8494713" cy="1331640"/>
            <a:chOff x="323850" y="3013210"/>
            <a:chExt cx="8494713" cy="1331640"/>
          </a:xfrm>
        </p:grpSpPr>
        <p:sp>
          <p:nvSpPr>
            <p:cNvPr id="120889" name="Rectangle 57"/>
            <p:cNvSpPr>
              <a:spLocks noChangeArrowheads="1"/>
            </p:cNvSpPr>
            <p:nvPr/>
          </p:nvSpPr>
          <p:spPr bwMode="gray">
            <a:xfrm>
              <a:off x="323850" y="301321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2</a:t>
              </a:r>
              <a:endParaRPr lang="de-DE" sz="32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120890" name="Rectangle 58"/>
            <p:cNvSpPr>
              <a:spLocks noChangeArrowheads="1"/>
            </p:cNvSpPr>
            <p:nvPr/>
          </p:nvSpPr>
          <p:spPr bwMode="gray">
            <a:xfrm>
              <a:off x="755850" y="3013210"/>
              <a:ext cx="8062713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en-US" b="1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  <p:sp>
          <p:nvSpPr>
            <p:cNvPr id="65" name="Rectangle 58"/>
            <p:cNvSpPr>
              <a:spLocks noChangeArrowheads="1"/>
            </p:cNvSpPr>
            <p:nvPr/>
          </p:nvSpPr>
          <p:spPr bwMode="gray">
            <a:xfrm>
              <a:off x="755850" y="3445210"/>
              <a:ext cx="8062713" cy="899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  <p:grpSp>
        <p:nvGrpSpPr>
          <p:cNvPr id="15" name="Gruppieren 14"/>
          <p:cNvGrpSpPr/>
          <p:nvPr/>
        </p:nvGrpSpPr>
        <p:grpSpPr bwMode="gray">
          <a:xfrm>
            <a:off x="323850" y="4470670"/>
            <a:ext cx="8494713" cy="1331640"/>
            <a:chOff x="323850" y="4470670"/>
            <a:chExt cx="8494713" cy="1331640"/>
          </a:xfrm>
        </p:grpSpPr>
        <p:sp>
          <p:nvSpPr>
            <p:cNvPr id="27" name="Rectangle 57"/>
            <p:cNvSpPr>
              <a:spLocks noChangeArrowheads="1"/>
            </p:cNvSpPr>
            <p:nvPr/>
          </p:nvSpPr>
          <p:spPr bwMode="gray">
            <a:xfrm>
              <a:off x="323850" y="4470670"/>
              <a:ext cx="432000" cy="1331640"/>
            </a:xfrm>
            <a:prstGeom prst="rect">
              <a:avLst/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de-DE" sz="3200" b="1" noProof="1" smtClean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</a:rPr>
                <a:t>3</a:t>
              </a:r>
              <a:endParaRPr lang="de-DE" sz="3200" b="1" noProof="1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endParaRPr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gray">
            <a:xfrm>
              <a:off x="755850" y="4470670"/>
              <a:ext cx="8062713" cy="4320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36000" rIns="216000" bIns="36000" anchor="ctr"/>
            <a:lstStyle/>
            <a:p>
              <a:pPr>
                <a:lnSpc>
                  <a:spcPct val="90000"/>
                </a:lnSpc>
                <a:spcAft>
                  <a:spcPct val="20000"/>
                </a:spcAft>
              </a:pPr>
              <a:r>
                <a:rPr lang="de-DE" b="1" noProof="1">
                  <a:solidFill>
                    <a:srgbClr val="404040"/>
                  </a:solidFill>
                </a:rPr>
                <a:t>This is a placeholder text. </a:t>
              </a:r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gray">
            <a:xfrm>
              <a:off x="755850" y="4902670"/>
              <a:ext cx="8062713" cy="899640"/>
            </a:xfrm>
            <a:prstGeom prst="rect">
              <a:avLst/>
            </a:prstGeom>
            <a:gradFill flip="none" rotWithShape="1">
              <a:gsLst>
                <a:gs pos="0">
                  <a:srgbClr val="E6E6E6"/>
                </a:gs>
                <a:gs pos="100000">
                  <a:srgbClr val="FFFFFF"/>
                </a:gs>
              </a:gsLst>
              <a:lin ang="135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08000" rIns="216000" bIns="108000" anchor="t"/>
            <a:lstStyle/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is a placeholder text. 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Replace this text with your own text. This text can be replaced with your own text.</a:t>
              </a:r>
            </a:p>
            <a:p>
              <a:pPr marL="180975" indent="-180975">
                <a:lnSpc>
                  <a:spcPct val="90000"/>
                </a:lnSpc>
                <a:spcAft>
                  <a:spcPts val="200"/>
                </a:spcAft>
                <a:buClr>
                  <a:srgbClr val="808080"/>
                </a:buClr>
                <a:buFont typeface="Wingdings" pitchFamily="2" charset="2"/>
                <a:buChar char="§"/>
              </a:pPr>
              <a:r>
                <a:rPr lang="en-US" sz="1400" noProof="1">
                  <a:solidFill>
                    <a:srgbClr val="404040"/>
                  </a:solidFill>
                </a:rPr>
                <a:t>This text can be replaced with your own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2960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Larissa-Design">
  <a:themeElements>
    <a:clrScheme name="Standard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2A79FF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74747"/>
      </a:accent6>
      <a:hlink>
        <a:srgbClr val="C00000"/>
      </a:hlink>
      <a:folHlink>
        <a:srgbClr val="FFC0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>
          <a:solidFill>
            <a:srgbClr val="A50021"/>
          </a:solidFill>
          <a:round/>
          <a:headEnd/>
          <a:tailEnd/>
        </a:ln>
      </a:spPr>
      <a:bodyPr/>
      <a:lstStyle>
        <a:defPPr>
          <a:defRPr dirty="0"/>
        </a:defPPr>
      </a:lst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5025</Words>
  <Application>Microsoft Office PowerPoint</Application>
  <PresentationFormat>Bildschirmpräsentation (4:3)</PresentationFormat>
  <Paragraphs>1231</Paragraphs>
  <Slides>72</Slides>
  <Notes>52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72</vt:i4>
      </vt:variant>
    </vt:vector>
  </HeadingPairs>
  <TitlesOfParts>
    <vt:vector size="73" baseType="lpstr">
      <vt:lpstr>Larissa-Design</vt:lpstr>
      <vt:lpstr>Agenda - 3 items</vt:lpstr>
      <vt:lpstr>Agenda - 4 items</vt:lpstr>
      <vt:lpstr>Agenda - 5 items</vt:lpstr>
      <vt:lpstr>Agenda - 6 items</vt:lpstr>
      <vt:lpstr>Agenda - 8 items</vt:lpstr>
      <vt:lpstr>Agenda - 12 items</vt:lpstr>
      <vt:lpstr>Agenda - 16 items</vt:lpstr>
      <vt:lpstr>Agenda - 20 items</vt:lpstr>
      <vt:lpstr>Agenda - 3 items with text</vt:lpstr>
      <vt:lpstr>Agenda - 4 items with text</vt:lpstr>
      <vt:lpstr>Agenda - 6 items with text</vt:lpstr>
      <vt:lpstr>Agenda - 8 items with text</vt:lpstr>
      <vt:lpstr>Agenda - 3 items with image</vt:lpstr>
      <vt:lpstr>Agenda - 4 items with image</vt:lpstr>
      <vt:lpstr>Agenda - 4 items with image</vt:lpstr>
      <vt:lpstr>Agenda - 8 items with image</vt:lpstr>
      <vt:lpstr>Agenda - 3 items with background image</vt:lpstr>
      <vt:lpstr>Agenda - 4 items with background image</vt:lpstr>
      <vt:lpstr>Agenda - 5 items with background image</vt:lpstr>
      <vt:lpstr>Agenda - 3 items with background image</vt:lpstr>
      <vt:lpstr>Agenda - 4 Items with Image</vt:lpstr>
      <vt:lpstr>Agenda - 6 Items with Image</vt:lpstr>
      <vt:lpstr>Agenda - 8 Items with Image</vt:lpstr>
      <vt:lpstr>Agenda - 10 Items with Image</vt:lpstr>
      <vt:lpstr>Agenda - 3D Cubes with 2 Items</vt:lpstr>
      <vt:lpstr>Agenda - 3D Cubes with 3 Items</vt:lpstr>
      <vt:lpstr>Agenda - 3D Cubes with 4 Items</vt:lpstr>
      <vt:lpstr>Agenda - 3D Cubes with 5 Items</vt:lpstr>
      <vt:lpstr>Agenda - 3 Items</vt:lpstr>
      <vt:lpstr>Agenda - 5 Items</vt:lpstr>
      <vt:lpstr>Agenda - 7 Items</vt:lpstr>
      <vt:lpstr>Agenda - 9 Items</vt:lpstr>
      <vt:lpstr>Agenda - 3D Cubes with 4 Items</vt:lpstr>
      <vt:lpstr>Agenda - 3D Cubes with 6 Items</vt:lpstr>
      <vt:lpstr>Agenda - 3D Cubes with 8 Items</vt:lpstr>
      <vt:lpstr>Agenda - 3D Cubes with 10 Items</vt:lpstr>
      <vt:lpstr>Agenda - 3D Cubes with 4 Items</vt:lpstr>
      <vt:lpstr>Agenda - 3D Cubes with 6 Items</vt:lpstr>
      <vt:lpstr>Agenda - 3D Cubes with 8 Items</vt:lpstr>
      <vt:lpstr>Agenda - 3D Cubes with 10 Items</vt:lpstr>
      <vt:lpstr>Agenda - Circle with 3 Items</vt:lpstr>
      <vt:lpstr>Agenda - Circle with 5 Items</vt:lpstr>
      <vt:lpstr>Agenda - Circle with 7 Items</vt:lpstr>
      <vt:lpstr>Agenda - Circle with 9 Items</vt:lpstr>
      <vt:lpstr>Agenda - Schedule with 3 Dates</vt:lpstr>
      <vt:lpstr>Agenda - Schedule with 4 Dates</vt:lpstr>
      <vt:lpstr>Agenda - Schedule with 5 Dates</vt:lpstr>
      <vt:lpstr>Agenda - Schedule with 6 Dates</vt:lpstr>
      <vt:lpstr>Agenda - Spheres with 3 items</vt:lpstr>
      <vt:lpstr>Agenda - Spheres with 4 items</vt:lpstr>
      <vt:lpstr>Agenda - Spheres with 5 items</vt:lpstr>
      <vt:lpstr>Agenda - Spheres with 6 items</vt:lpstr>
      <vt:lpstr>Agenda - Globe with 3 items</vt:lpstr>
      <vt:lpstr>Agenda - Globe with 4 items</vt:lpstr>
      <vt:lpstr>Agenda - Globe with 5 items</vt:lpstr>
      <vt:lpstr>Agenda - Globe with 6 items</vt:lpstr>
      <vt:lpstr>Agenda - 4 items</vt:lpstr>
      <vt:lpstr>Agenda - 5 items</vt:lpstr>
      <vt:lpstr>Agenda - 5 items</vt:lpstr>
      <vt:lpstr>Agenda - 5 items</vt:lpstr>
      <vt:lpstr>Agenda - 3 items</vt:lpstr>
      <vt:lpstr>Agenda - 4 items</vt:lpstr>
      <vt:lpstr>Agenda - 5 items</vt:lpstr>
      <vt:lpstr>Agenda - 6 items</vt:lpstr>
      <vt:lpstr>Agenda</vt:lpstr>
      <vt:lpstr>Agenda</vt:lpstr>
      <vt:lpstr>Agenda</vt:lpstr>
      <vt:lpstr>Agenda</vt:lpstr>
      <vt:lpstr>PowerPoint-Präsentation</vt:lpstr>
      <vt:lpstr>PowerPoint-Präsentation</vt:lpstr>
      <vt:lpstr>PowerPoint-Präsentation</vt:lpstr>
      <vt:lpstr>PowerPoint-Präsentation</vt:lpstr>
    </vt:vector>
  </TitlesOfParts>
  <Company>Inscale GmbH</Company>
  <LinksUpToDate>false</LinksUpToDate>
  <SharedDoc>false</SharedDoc>
  <HyperlinkBase>www.presentationload.com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D0761 Agenda Toolbox</dc:title>
  <dc:creator>PresentationLoad</dc:creator>
  <dc:description>Professional PowerPoint templates for download</dc:description>
  <cp:lastModifiedBy>benedikt.f</cp:lastModifiedBy>
  <cp:revision>958</cp:revision>
  <dcterms:created xsi:type="dcterms:W3CDTF">2010-05-21T10:35:54Z</dcterms:created>
  <dcterms:modified xsi:type="dcterms:W3CDTF">2012-06-27T09:05:46Z</dcterms:modified>
</cp:coreProperties>
</file>

<file path=docProps/thumbnail.jpeg>
</file>